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Ex2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Ex3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charts/chart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3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4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5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6.xml" ContentType="application/vnd.openxmlformats-officedocument.drawingml.chart+xml"/>
  <Override PartName="/ppt/charts/chartEx4.xml" ContentType="application/vnd.ms-office.chartex+xml"/>
  <Override PartName="/ppt/charts/style9.xml" ContentType="application/vnd.ms-office.chartstyle+xml"/>
  <Override PartName="/ppt/charts/colors9.xml" ContentType="application/vnd.ms-office.chartcolorstyle+xml"/>
  <Override PartName="/ppt/charts/chart7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3"/>
  </p:notesMasterIdLst>
  <p:sldIdLst>
    <p:sldId id="269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D0EE"/>
    <a:srgbClr val="086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9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package" Target="../embeddings/Microsoft_Excel_Worksheet5.xlsx"/><Relationship Id="rId4" Type="http://schemas.openxmlformats.org/officeDocument/2006/relationships/image" Target="../media/image17.svg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Microsoft_Excel_Worksheet2.xlsx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package" Target="../embeddings/Microsoft_Excel_Worksheet3.xlsx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HHI %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2"/>
              </a:solidFill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spc="0" baseline="0">
                    <a:solidFill>
                      <a:srgbClr val="002060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&lt; $40,000</c:v>
                </c:pt>
                <c:pt idx="1">
                  <c:v>$40,000 - $59,999</c:v>
                </c:pt>
                <c:pt idx="2">
                  <c:v>$60,000 - $99,999</c:v>
                </c:pt>
                <c:pt idx="3">
                  <c:v>$100,000 - $149,000</c:v>
                </c:pt>
                <c:pt idx="4">
                  <c:v>$150,000 - $199,999</c:v>
                </c:pt>
                <c:pt idx="5">
                  <c:v>$200,000+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</c:v>
                </c:pt>
                <c:pt idx="1">
                  <c:v>0.11</c:v>
                </c:pt>
                <c:pt idx="2">
                  <c:v>0.25</c:v>
                </c:pt>
                <c:pt idx="3">
                  <c:v>0.24</c:v>
                </c:pt>
                <c:pt idx="4">
                  <c:v>0.11</c:v>
                </c:pt>
                <c:pt idx="5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FA-49B4-9B17-544E4BDA67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456055224"/>
        <c:axId val="456052600"/>
      </c:barChart>
      <c:catAx>
        <c:axId val="456055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rgbClr val="002060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56052600"/>
        <c:crosses val="autoZero"/>
        <c:auto val="1"/>
        <c:lblAlgn val="ctr"/>
        <c:lblOffset val="100"/>
        <c:noMultiLvlLbl val="0"/>
      </c:catAx>
      <c:valAx>
        <c:axId val="45605260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56055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 b="1">
          <a:solidFill>
            <a:srgbClr val="002060"/>
          </a:solidFill>
          <a:latin typeface="+mj-lt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95418358082404"/>
          <c:y val="7.5832701394155044E-2"/>
          <c:w val="0.73069272384839912"/>
          <c:h val="0.7452760728306266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Past 7 days</c:v>
                </c:pt>
              </c:strCache>
            </c:strRef>
          </c:tx>
          <c:spPr>
            <a:blipFill>
              <a:blip xmlns:r="http://schemas.openxmlformats.org/officeDocument/2006/relationships" r:embed="rId3"/>
              <a:stretch>
                <a:fillRect/>
              </a:stretch>
            </a:blip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D2C7-4070-8D66-9FA25420349F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6-D2C7-4070-8D66-9FA25420349F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D2C7-4070-8D66-9FA25420349F}"/>
              </c:ext>
            </c:extLst>
          </c:dPt>
          <c:dPt>
            <c:idx val="3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4-D2C7-4070-8D66-9FA25420349F}"/>
              </c:ext>
            </c:extLst>
          </c:dPt>
          <c:dPt>
            <c:idx val="4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D2C7-4070-8D66-9FA25420349F}"/>
              </c:ext>
            </c:extLst>
          </c:dPt>
          <c:dPt>
            <c:idx val="5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2-D2C7-4070-8D66-9FA25420349F}"/>
              </c:ext>
            </c:extLst>
          </c:dPt>
          <c:dPt>
            <c:idx val="6"/>
            <c:invertIfNegative val="0"/>
            <c:bubble3D val="0"/>
            <c:spPr>
              <a:blipFill>
                <a:blip xmlns:r="http://schemas.openxmlformats.org/officeDocument/2006/relationships" r:embed="rId3"/>
                <a:stretch>
                  <a:fillRect/>
                </a:stretch>
              </a:blipFill>
              <a:ln>
                <a:noFill/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D2C7-4070-8D66-9FA25420349F}"/>
              </c:ext>
            </c:extLst>
          </c:dPt>
          <c:dLbls>
            <c:dLbl>
              <c:idx val="6"/>
              <c:layout>
                <c:manualLayout>
                  <c:x val="0"/>
                  <c:y val="-1.3367789730173241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C7-4070-8D66-9FA2542034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Calibri Light" panose="020F0302020204030204" pitchFamily="34" charset="0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Snapchat</c:v>
                </c:pt>
                <c:pt idx="1">
                  <c:v>LinkedIn</c:v>
                </c:pt>
                <c:pt idx="2">
                  <c:v>Pinterest</c:v>
                </c:pt>
                <c:pt idx="3">
                  <c:v>Twitter</c:v>
                </c:pt>
                <c:pt idx="4">
                  <c:v>Instagram</c:v>
                </c:pt>
                <c:pt idx="5">
                  <c:v>YouTube Videos</c:v>
                </c:pt>
                <c:pt idx="6">
                  <c:v>Facebook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0.14000000000000001</c:v>
                </c:pt>
                <c:pt idx="1">
                  <c:v>0.15</c:v>
                </c:pt>
                <c:pt idx="2">
                  <c:v>0.16</c:v>
                </c:pt>
                <c:pt idx="3">
                  <c:v>0.16</c:v>
                </c:pt>
                <c:pt idx="4">
                  <c:v>0.3</c:v>
                </c:pt>
                <c:pt idx="5">
                  <c:v>0.41</c:v>
                </c:pt>
                <c:pt idx="6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1F-4386-BD24-33EBE56E5A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62315592"/>
        <c:axId val="362320840"/>
      </c:barChart>
      <c:catAx>
        <c:axId val="36231559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chemeClr val="bg1">
                <a:lumMod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362320840"/>
        <c:crosses val="autoZero"/>
        <c:auto val="1"/>
        <c:lblAlgn val="ctr"/>
        <c:lblOffset val="100"/>
        <c:noMultiLvlLbl val="0"/>
      </c:catAx>
      <c:valAx>
        <c:axId val="36232084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362315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HP Simplified" panose="020B0604020204020204" pitchFamily="34" charset="0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blipFill>
              <a:blip xmlns:r="http://schemas.openxmlformats.org/officeDocument/2006/relationships"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9E4-4C22-BD57-18640EDAB77F}"/>
              </c:ext>
            </c:extLst>
          </c:dPt>
          <c:dPt>
            <c:idx val="1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9E4-4C22-BD57-18640EDAB77F}"/>
              </c:ext>
            </c:extLst>
          </c:dPt>
          <c:dPt>
            <c:idx val="2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9E4-4C22-BD57-18640EDAB77F}"/>
              </c:ext>
            </c:extLst>
          </c:dPt>
          <c:dPt>
            <c:idx val="3"/>
            <c:invertIfNegative val="0"/>
            <c:bubble3D val="0"/>
            <c:spPr>
              <a:blipFill>
                <a:blip xmlns:r="http://schemas.openxmlformats.org/officeDocument/2006/relationships"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  <a:effectLst/>
            </c:spPr>
            <c:pictureOptions>
              <c:pictureFormat val="stackScale"/>
            </c:pictureOptions>
            <c:extLst>
              <c:ext xmlns:c16="http://schemas.microsoft.com/office/drawing/2014/chart" uri="{C3380CC4-5D6E-409C-BE32-E72D297353CC}">
                <c16:uniqueId val="{00000006-F954-4E44-B47B-A887D0CC3E82}"/>
              </c:ext>
            </c:extLst>
          </c:dPt>
          <c:dLbls>
            <c:dLbl>
              <c:idx val="0"/>
              <c:layout>
                <c:manualLayout>
                  <c:x val="1.325884201585928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E4-4C22-BD57-18640EDAB77F}"/>
                </c:ext>
              </c:extLst>
            </c:dLbl>
            <c:dLbl>
              <c:idx val="1"/>
              <c:layout>
                <c:manualLayout>
                  <c:x val="-1.749317577295738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E4-4C22-BD57-18640EDAB77F}"/>
                </c:ext>
              </c:extLst>
            </c:dLbl>
            <c:dLbl>
              <c:idx val="2"/>
              <c:layout>
                <c:manualLayout>
                  <c:x val="-5.2479527318872619E-3"/>
                  <c:y val="-6.55285424390266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E4-4C22-BD57-18640EDAB77F}"/>
                </c:ext>
              </c:extLst>
            </c:dLbl>
            <c:spPr>
              <a:solidFill>
                <a:schemeClr val="accent3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Podcast</c:v>
                </c:pt>
                <c:pt idx="1">
                  <c:v>Internet-Only Music Service (Spotify)</c:v>
                </c:pt>
                <c:pt idx="2">
                  <c:v>Music Streaming Video Service (YouTube)</c:v>
                </c:pt>
                <c:pt idx="3">
                  <c:v>AM/FM Radio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0.17</c:v>
                </c:pt>
                <c:pt idx="1">
                  <c:v>0.27</c:v>
                </c:pt>
                <c:pt idx="2">
                  <c:v>0.28999999999999998</c:v>
                </c:pt>
                <c:pt idx="3">
                  <c:v>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E4-4C22-BD57-18640EDAB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08755392"/>
        <c:axId val="408786224"/>
      </c:barChart>
      <c:catAx>
        <c:axId val="40875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786224"/>
        <c:crosses val="autoZero"/>
        <c:auto val="1"/>
        <c:lblAlgn val="ctr"/>
        <c:lblOffset val="100"/>
        <c:noMultiLvlLbl val="0"/>
      </c:catAx>
      <c:valAx>
        <c:axId val="4087862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08755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5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 Reach by Location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pattFill prst="narHorz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B32F-49AF-8508-CB63901E8849}"/>
              </c:ext>
            </c:extLst>
          </c:dPt>
          <c:dPt>
            <c:idx val="1"/>
            <c:invertIfNegative val="0"/>
            <c:bubble3D val="0"/>
            <c:spPr>
              <a:pattFill prst="narHorz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B32F-49AF-8508-CB63901E8849}"/>
              </c:ext>
            </c:extLst>
          </c:dPt>
          <c:dPt>
            <c:idx val="2"/>
            <c:invertIfNegative val="0"/>
            <c:bubble3D val="0"/>
            <c:spPr>
              <a:pattFill prst="narHorz">
                <a:fgClr>
                  <a:schemeClr val="accent5"/>
                </a:fgClr>
                <a:bgClr>
                  <a:schemeClr val="accent5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5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B32F-49AF-8508-CB63901E8849}"/>
              </c:ext>
            </c:extLst>
          </c:dPt>
          <c:dPt>
            <c:idx val="3"/>
            <c:invertIfNegative val="0"/>
            <c:bubble3D val="0"/>
            <c:spPr>
              <a:pattFill prst="narHorz">
                <a:fgClr>
                  <a:schemeClr val="accent1">
                    <a:lumMod val="60000"/>
                  </a:schemeClr>
                </a:fgClr>
                <a:bgClr>
                  <a:schemeClr val="accent1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>
                    <a:lumMod val="6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B32F-49AF-8508-CB63901E8849}"/>
              </c:ext>
            </c:extLst>
          </c:dPt>
          <c:dPt>
            <c:idx val="4"/>
            <c:invertIfNegative val="0"/>
            <c:bubble3D val="0"/>
            <c:spPr>
              <a:pattFill prst="narHorz">
                <a:fgClr>
                  <a:schemeClr val="accent3">
                    <a:lumMod val="60000"/>
                  </a:schemeClr>
                </a:fgClr>
                <a:bgClr>
                  <a:schemeClr val="accent3">
                    <a:lumMod val="60000"/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3">
                    <a:lumMod val="6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B32F-49AF-8508-CB63901E88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Community Newspaer</c:v>
                </c:pt>
                <c:pt idx="1">
                  <c:v>Magazine</c:v>
                </c:pt>
                <c:pt idx="2">
                  <c:v>Daily Newspaper</c:v>
                </c:pt>
                <c:pt idx="3">
                  <c:v>Radio</c:v>
                </c:pt>
                <c:pt idx="4">
                  <c:v>Internet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7.0000000000000007E-2</c:v>
                </c:pt>
                <c:pt idx="1">
                  <c:v>0.18</c:v>
                </c:pt>
                <c:pt idx="2">
                  <c:v>0.31</c:v>
                </c:pt>
                <c:pt idx="3">
                  <c:v>0.72</c:v>
                </c:pt>
                <c:pt idx="4">
                  <c:v>0.88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41-445D-AF93-B9931AA7D0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726291480"/>
        <c:axId val="726292464"/>
      </c:barChart>
      <c:catAx>
        <c:axId val="726291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726292464"/>
        <c:crosses val="autoZero"/>
        <c:auto val="1"/>
        <c:lblAlgn val="ctr"/>
        <c:lblOffset val="100"/>
        <c:noMultiLvlLbl val="0"/>
      </c:catAx>
      <c:valAx>
        <c:axId val="726292464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726291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orbel" panose="020B0503020204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Clerical/ Service</c:v>
                </c:pt>
                <c:pt idx="1">
                  <c:v>Homemaker</c:v>
                </c:pt>
                <c:pt idx="2">
                  <c:v>MPE</c:v>
                </c:pt>
                <c:pt idx="3">
                  <c:v>Student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0.18</c:v>
                </c:pt>
                <c:pt idx="1">
                  <c:v>0.05</c:v>
                </c:pt>
                <c:pt idx="2">
                  <c:v>0.47</c:v>
                </c:pt>
                <c:pt idx="3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5F-4B18-9F04-1CB9397212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36418784"/>
        <c:axId val="436419768"/>
      </c:barChart>
      <c:catAx>
        <c:axId val="436418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6419768"/>
        <c:crosses val="autoZero"/>
        <c:auto val="1"/>
        <c:lblAlgn val="ctr"/>
        <c:lblOffset val="100"/>
        <c:noMultiLvlLbl val="0"/>
      </c:catAx>
      <c:valAx>
        <c:axId val="43641976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436418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rgbClr val="002060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702933421343649E-2"/>
          <c:y val="0.23943637586100427"/>
          <c:w val="0.83811278828537772"/>
          <c:h val="0.472206912273512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INDEX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Possibility to Enter Contests / Win Prizes</c:v>
                </c:pt>
                <c:pt idx="1">
                  <c:v>Discovering New Music/ Songs/ Artists</c:v>
                </c:pt>
                <c:pt idx="2">
                  <c:v>Hearing the Latest Hits</c:v>
                </c:pt>
                <c:pt idx="3">
                  <c:v>Being Part of My Day @ Work</c:v>
                </c:pt>
                <c:pt idx="4">
                  <c:v>Entertainment News/ Celebrity Gossip</c:v>
                </c:pt>
                <c:pt idx="5">
                  <c:v>Info about Sales at local stores &amp; services</c:v>
                </c:pt>
                <c:pt idx="6">
                  <c:v>Traffic Reports Rush Hours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118</c:v>
                </c:pt>
                <c:pt idx="1">
                  <c:v>111</c:v>
                </c:pt>
                <c:pt idx="2">
                  <c:v>111</c:v>
                </c:pt>
                <c:pt idx="3">
                  <c:v>109</c:v>
                </c:pt>
                <c:pt idx="4">
                  <c:v>107</c:v>
                </c:pt>
                <c:pt idx="5">
                  <c:v>107</c:v>
                </c:pt>
                <c:pt idx="6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66-E040-98CC-4E7E115DD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3644328"/>
        <c:axId val="443639080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%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6466-E040-98CC-4E7E115DD2C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Possibility to Enter Contests / Win Prizes</c:v>
                </c:pt>
                <c:pt idx="1">
                  <c:v>Discovering New Music/ Songs/ Artists</c:v>
                </c:pt>
                <c:pt idx="2">
                  <c:v>Hearing the Latest Hits</c:v>
                </c:pt>
                <c:pt idx="3">
                  <c:v>Being Part of My Day @ Work</c:v>
                </c:pt>
                <c:pt idx="4">
                  <c:v>Entertainment News/ Celebrity Gossip</c:v>
                </c:pt>
                <c:pt idx="5">
                  <c:v>Info about Sales at local stores &amp; services</c:v>
                </c:pt>
                <c:pt idx="6">
                  <c:v>Traffic Reports Rush Hours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0.18</c:v>
                </c:pt>
                <c:pt idx="1">
                  <c:v>0.51</c:v>
                </c:pt>
                <c:pt idx="2">
                  <c:v>0.46</c:v>
                </c:pt>
                <c:pt idx="3">
                  <c:v>0.33</c:v>
                </c:pt>
                <c:pt idx="4">
                  <c:v>0.18</c:v>
                </c:pt>
                <c:pt idx="5">
                  <c:v>0.3</c:v>
                </c:pt>
                <c:pt idx="6">
                  <c:v>0.56999999999999995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6466-E040-98CC-4E7E115DD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1708704"/>
        <c:axId val="611711656"/>
      </c:lineChart>
      <c:catAx>
        <c:axId val="443644328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2"/>
                </a:solidFill>
                <a:latin typeface="+mj-lt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443639080"/>
        <c:crosses val="autoZero"/>
        <c:auto val="0"/>
        <c:lblAlgn val="ctr"/>
        <c:lblOffset val="100"/>
        <c:noMultiLvlLbl val="0"/>
      </c:catAx>
      <c:valAx>
        <c:axId val="443639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443644328"/>
        <c:crosses val="autoZero"/>
        <c:crossBetween val="between"/>
      </c:valAx>
      <c:valAx>
        <c:axId val="611711656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bg1"/>
                </a:solidFill>
                <a:latin typeface="Corbel" panose="020B0503020204020204" pitchFamily="34" charset="0"/>
                <a:ea typeface="+mn-ea"/>
                <a:cs typeface="Calibri Light" panose="020F0302020204030204" pitchFamily="34" charset="0"/>
              </a:defRPr>
            </a:pPr>
            <a:endParaRPr lang="en-US"/>
          </a:p>
        </c:txPr>
        <c:crossAx val="611708704"/>
        <c:crosses val="max"/>
        <c:crossBetween val="between"/>
      </c:valAx>
      <c:catAx>
        <c:axId val="6117087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117116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2206992731586122"/>
          <c:y val="0.19206148458021208"/>
          <c:w val="0.28823866380186686"/>
          <c:h val="6.58872688509850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800">
          <a:latin typeface="Corbel" panose="020B0503020204020204" pitchFamily="34" charset="0"/>
          <a:cs typeface="Calibri Light" panose="020F0302020204030204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C52-44F7-A573-5653CC044E2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C52-44F7-A573-5653CC044E2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C52-44F7-A573-5653CC044E2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C52-44F7-A573-5653CC044E2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C52-44F7-A573-5653CC044E2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Well.ca</c:v>
                </c:pt>
                <c:pt idx="1">
                  <c:v>Giant Tiger</c:v>
                </c:pt>
                <c:pt idx="2">
                  <c:v>Hudson Bay</c:v>
                </c:pt>
                <c:pt idx="3">
                  <c:v>Costco</c:v>
                </c:pt>
                <c:pt idx="4">
                  <c:v>Canadian Tire</c:v>
                </c:pt>
                <c:pt idx="5">
                  <c:v>Walmart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0.05</c:v>
                </c:pt>
                <c:pt idx="1">
                  <c:v>0.24</c:v>
                </c:pt>
                <c:pt idx="2">
                  <c:v>0.32</c:v>
                </c:pt>
                <c:pt idx="3">
                  <c:v>0.63</c:v>
                </c:pt>
                <c:pt idx="4">
                  <c:v>0.76</c:v>
                </c:pt>
                <c:pt idx="5">
                  <c:v>0.78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4B-41AB-9028-9FBA7278C4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435170184"/>
        <c:axId val="435163952"/>
      </c:barChart>
      <c:catAx>
        <c:axId val="435170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435163952"/>
        <c:crosses val="autoZero"/>
        <c:auto val="1"/>
        <c:lblAlgn val="ctr"/>
        <c:lblOffset val="100"/>
        <c:noMultiLvlLbl val="0"/>
      </c:catAx>
      <c:valAx>
        <c:axId val="43516395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435170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+mj-lt"/>
        </a:defRPr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Sheet1!$A$2:$A$7</cx:f>
        <cx:lvl ptCount="6">
          <cx:pt idx="0">18-24</cx:pt>
          <cx:pt idx="1">25-34</cx:pt>
          <cx:pt idx="2">35-44</cx:pt>
          <cx:pt idx="3">45-54</cx:pt>
          <cx:pt idx="4">55-64</cx:pt>
          <cx:pt idx="5">65+</cx:pt>
        </cx:lvl>
      </cx:strDim>
      <cx:numDim type="val">
        <cx:f>Sheet1!$B$2:$B$7</cx:f>
        <cx:lvl ptCount="6" formatCode="0%">
          <cx:pt idx="0">0.12</cx:pt>
          <cx:pt idx="1">0.23999999999999999</cx:pt>
          <cx:pt idx="2">0.22</cx:pt>
          <cx:pt idx="3">0.17999999999999999</cx:pt>
          <cx:pt idx="4">0.14000000000000001</cx:pt>
          <cx:pt idx="5">0.11</cx:pt>
        </cx:lvl>
      </cx:numDim>
    </cx:data>
  </cx:chartData>
  <cx:chart>
    <cx:plotArea>
      <cx:plotAreaRegion>
        <cx:plotSurface>
          <cx:spPr>
            <a:solidFill>
              <a:schemeClr val="bg1"/>
            </a:solidFill>
          </cx:spPr>
        </cx:plotSurface>
        <cx:series layoutId="funnel" uniqueId="{98406AFC-F03A-48C2-88DD-E3479717BD01}">
          <cx:tx>
            <cx:txData>
              <cx:f>Sheet1!$B$1</cx:f>
              <cx:v>Series1</cx:v>
            </cx:txData>
          </cx:tx>
          <cx:spPr>
            <a:pattFill prst="pct40">
              <a:fgClr>
                <a:schemeClr val="accent3"/>
              </a:fgClr>
              <a:bgClr>
                <a:schemeClr val="bg1"/>
              </a:bgClr>
            </a:pattFill>
          </cx:spPr>
          <cx:dataLabels>
            <cx:txPr>
              <a:bodyPr spcFirstLastPara="1" vertOverflow="ellipsis" wrap="square" lIns="0" tIns="0" rIns="0" bIns="0" anchor="ctr" anchorCtr="1"/>
              <a:lstStyle/>
              <a:p>
                <a:pPr>
                  <a:defRPr sz="900" b="1">
                    <a:solidFill>
                      <a:schemeClr val="tx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900" b="1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0" value="1"/>
          </cx:dataLabels>
          <cx:dataId val="0"/>
        </cx:series>
      </cx:plotAreaRegion>
      <cx:axis id="0">
        <cx:catScaling gapWidth="0.100000001"/>
        <cx:tickLabels/>
        <cx:txPr>
          <a:bodyPr spcFirstLastPara="1" vertOverflow="ellipsis" wrap="square" lIns="0" tIns="0" rIns="0" bIns="0" anchor="ctr" anchorCtr="1"/>
          <a:lstStyle/>
          <a:p>
            <a:pPr>
              <a:defRPr sz="800" b="1">
                <a:solidFill>
                  <a:schemeClr val="bg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pPr>
            <a:endParaRPr lang="en-US" sz="800" b="1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cx:txPr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Sheet1!$A$2:$B$17</cx:f>
        <cx:lvl ptCount="16">
          <cx:pt idx="0">104</cx:pt>
          <cx:pt idx="1">78</cx:pt>
          <cx:pt idx="2">107</cx:pt>
          <cx:pt idx="3">103</cx:pt>
          <cx:pt idx="4">110</cx:pt>
          <cx:pt idx="5"/>
          <cx:pt idx="6"/>
          <cx:pt idx="7"/>
          <cx:pt idx="8"/>
          <cx:pt idx="9"/>
          <cx:pt idx="10"/>
          <cx:pt idx="11"/>
          <cx:pt idx="12"/>
          <cx:pt idx="13"/>
          <cx:pt idx="14"/>
          <cx:pt idx="15"/>
        </cx:lvl>
        <cx:lvl ptCount="16">
          <cx:pt idx="0">Atl</cx:pt>
          <cx:pt idx="1">Que</cx:pt>
          <cx:pt idx="2">Ont</cx:pt>
          <cx:pt idx="3">Pra</cx:pt>
          <cx:pt idx="4">BC</cx:pt>
          <cx:pt idx="5"/>
          <cx:pt idx="6"/>
          <cx:pt idx="7"/>
          <cx:pt idx="8"/>
          <cx:pt idx="9"/>
          <cx:pt idx="10"/>
          <cx:pt idx="11"/>
          <cx:pt idx="12"/>
          <cx:pt idx="13"/>
          <cx:pt idx="14"/>
          <cx:pt idx="15"/>
        </cx:lvl>
        <cx:lvl ptCount="0"/>
      </cx:strDim>
      <cx:numDim type="size">
        <cx:f>Sheet1!$C$2:$C$17</cx:f>
        <cx:lvl ptCount="16" formatCode="0%">
          <cx:pt idx="0">0.070000000000000007</cx:pt>
          <cx:pt idx="1">0.17999999999999999</cx:pt>
          <cx:pt idx="2">0.41999999999999998</cx:pt>
          <cx:pt idx="3">0.19</cx:pt>
          <cx:pt idx="4">0.14999999999999999</cx:pt>
        </cx:lvl>
      </cx:numDim>
    </cx:data>
  </cx:chartData>
  <cx:chart>
    <cx:plotArea>
      <cx:plotAreaRegion>
        <cx:series layoutId="sunburst" uniqueId="{5DD7B0B0-B88F-46B7-9CD6-EF8DA16A043A}">
          <cx:tx>
            <cx:txData>
              <cx:f>Sheet1!$C$1</cx:f>
              <cx:v>%</cx:v>
            </cx:txData>
          </cx:tx>
          <cx:dataPt idx="0"/>
          <cx:dataPt idx="6">
            <cx:spPr>
              <a:solidFill>
                <a:srgbClr val="00FFFF">
                  <a:lumMod val="75000"/>
                </a:srgbClr>
              </a:solidFill>
            </cx:spPr>
          </cx:dataPt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800" b="1">
                    <a:solidFill>
                      <a:schemeClr val="bg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800" b="1" i="0" u="none" strike="noStrike" baseline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1" value="1"/>
            <cx:separator> </cx:separator>
            <cx:dataLabel idx="1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 sz="600"/>
                  </a:pPr>
                  <a:r>
                    <a:rPr lang="en-US" sz="600" b="1" i="0" u="none" strike="noStrike" baseline="0">
                      <a:solidFill>
                        <a:prstClr val="white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104 7%</a:t>
                  </a:r>
                </a:p>
              </cx:txPr>
              <cx:visibility seriesName="0" categoryName="1" value="1"/>
              <cx:separator> </cx:separator>
            </cx:dataLabel>
            <cx:dataLabel idx="2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Que</a:t>
                  </a:r>
                </a:p>
              </cx:txPr>
            </cx:dataLabel>
            <cx:dataLabel idx="3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78 18%</a:t>
                  </a:r>
                </a:p>
              </cx:txPr>
            </cx:dataLabel>
            <cx:dataLabel idx="4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Ont</a:t>
                  </a:r>
                </a:p>
              </cx:txPr>
            </cx:dataLabel>
            <cx:dataLabel idx="5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107 42%</a:t>
                  </a:r>
                </a:p>
              </cx:txPr>
            </cx:dataLabel>
            <cx:dataLabel idx="6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Pra</a:t>
                  </a:r>
                </a:p>
              </cx:txPr>
              <cx:visibility seriesName="0" categoryName="1" value="1"/>
              <cx:separator>, </cx:separator>
            </cx:dataLabel>
            <cx:dataLabel idx="7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solidFill>
                        <a:schemeClr val="bg1"/>
                      </a:solidFill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103 19%</a:t>
                  </a:r>
                </a:p>
              </cx:txPr>
              <cx:visibility seriesName="0" categoryName="1" value="1"/>
              <cx:separator> </cx:separator>
            </cx:dataLabel>
            <cx:dataLabel idx="9">
              <cx:txPr>
                <a:bodyPr spcFirstLastPara="1" vertOverflow="ellipsis" horzOverflow="overflow" wrap="square" lIns="0" tIns="0" rIns="0" bIns="0" anchor="ctr" anchorCtr="1"/>
                <a:lstStyle/>
                <a:p>
                  <a:pPr algn="ctr" rtl="0">
                    <a:defRPr>
                      <a:latin typeface="Calibri Light" panose="020F0302020204030204" pitchFamily="34" charset="0"/>
                      <a:ea typeface="Calibri Light" panose="020F0302020204030204" pitchFamily="34" charset="0"/>
                      <a:cs typeface="Calibri Light" panose="020F0302020204030204" pitchFamily="34" charset="0"/>
                    </a:defRPr>
                  </a:pPr>
                  <a:r>
                    <a:rPr lang="en-US" sz="800" b="1" i="0" u="none" strike="noStrike" baseline="0">
                      <a:solidFill>
                        <a:schemeClr val="bg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110 15%</a:t>
                  </a:r>
                </a:p>
              </cx:txPr>
            </cx:dataLabel>
          </cx:dataLabels>
          <cx:dataId val="0"/>
        </cx:series>
      </cx:plotAreaRegion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Sheet1!$A$2:$A$17</cx:f>
        <cx:lvl ptCount="16">
          <cx:pt idx="0">At Work / School</cx:pt>
          <cx:pt idx="1">Doing House Work / Yard</cx:pt>
          <cx:pt idx="2">Exercising / Working Out</cx:pt>
          <cx:pt idx="3">Getting Ready for School / Work / Function</cx:pt>
          <cx:pt idx="4">Relaxing at Home</cx:pt>
          <cx:pt idx="5">Travelling to/from work/school</cx:pt>
          <cx:pt idx="6">Travelling: Shopping / Errands</cx:pt>
          <cx:pt idx="7">Waking Up / Alarm</cx:pt>
          <cx:pt idx="8"/>
          <cx:pt idx="9"/>
          <cx:pt idx="10"/>
          <cx:pt idx="11"/>
          <cx:pt idx="12"/>
          <cx:pt idx="13"/>
          <cx:pt idx="14"/>
          <cx:pt idx="15"/>
        </cx:lvl>
        <cx:lvl ptCount="0"/>
        <cx:lvl ptCount="0"/>
      </cx:strDim>
      <cx:numDim type="size">
        <cx:f>Sheet1!$B$2:$B$17</cx:f>
        <cx:lvl ptCount="16" formatCode="0%">
          <cx:pt idx="0">0.26000000000000001</cx:pt>
          <cx:pt idx="1">0.42999999999999999</cx:pt>
          <cx:pt idx="2">0.27000000000000002</cx:pt>
          <cx:pt idx="3">0.31</cx:pt>
          <cx:pt idx="4">0.40000000000000002</cx:pt>
          <cx:pt idx="5">0.67000000000000004</cx:pt>
          <cx:pt idx="6">0.71999999999999997</cx:pt>
          <cx:pt idx="7">0.28999999999999998</cx:pt>
        </cx:lvl>
      </cx:numDim>
    </cx:data>
  </cx:chartData>
  <cx:chart>
    <cx:plotArea>
      <cx:plotAreaRegion>
        <cx:series layoutId="treemap" uniqueId="{E2466DFD-5BFF-4F81-B025-5E82919FB9A1}">
          <cx:tx>
            <cx:txData>
              <cx:f>Sheet1!$B$1</cx:f>
              <cx:v>Series1</cx:v>
            </cx:txData>
          </cx:tx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800"/>
                </a:pPr>
                <a:endParaRPr lang="en-US" sz="800" b="0" i="0" u="none" strike="noStrike" baseline="0">
                  <a:solidFill>
                    <a:srgbClr val="FFFFFF"/>
                  </a:solidFill>
                  <a:latin typeface="Calibri" panose="020F0502020204030204"/>
                </a:endParaRPr>
              </a:p>
            </cx:txPr>
            <cx:visibility seriesName="0" categoryName="1" value="1"/>
            <cx:separator> </cx:separator>
          </cx:dataLabels>
          <cx:dataId val="0"/>
          <cx:layoutPr>
            <cx:parentLabelLayout val="overlapping"/>
          </cx:layoutPr>
        </cx:series>
      </cx:plotAreaRegion>
    </cx:plotArea>
  </cx:chart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Sheet1!$A$2:$A$9</cx:f>
        <cx:lvl ptCount="8">
          <cx:pt idx="0">Internet - Web Browsing</cx:pt>
          <cx:pt idx="1">Internet - Social Media</cx:pt>
          <cx:pt idx="2">Internet - Streaming Video</cx:pt>
          <cx:pt idx="3">Daily Newspapers</cx:pt>
          <cx:pt idx="4">Magazines</cx:pt>
          <cx:pt idx="5">Streaming Audio</cx:pt>
          <cx:pt idx="6">Community Newspapers</cx:pt>
          <cx:pt idx="7">Radio</cx:pt>
        </cx:lvl>
      </cx:strDim>
      <cx:numDim type="val">
        <cx:f>Sheet1!$B$2:$B$9</cx:f>
        <cx:lvl ptCount="8" formatCode="0%">
          <cx:pt idx="0">0.76000000000000001</cx:pt>
          <cx:pt idx="1">0.71999999999999997</cx:pt>
          <cx:pt idx="2">0.68000000000000005</cx:pt>
          <cx:pt idx="3">0.64000000000000001</cx:pt>
          <cx:pt idx="4">0.64000000000000001</cx:pt>
          <cx:pt idx="5">0.63</cx:pt>
          <cx:pt idx="6">0.62</cx:pt>
          <cx:pt idx="7">0.52000000000000002</cx:pt>
        </cx:lvl>
      </cx:numDim>
    </cx:data>
  </cx:chartData>
  <cx:chart>
    <cx:plotArea>
      <cx:plotAreaRegion>
        <cx:series layoutId="funnel" uniqueId="{1135B017-6F6F-40B8-9D3A-12222145597C}">
          <cx:tx>
            <cx:txData>
              <cx:f>Sheet1!$B$1</cx:f>
              <cx:v>% Freq. Ignore Ads</cx:v>
            </cx:txData>
          </cx:tx>
          <cx:dataPt idx="1">
            <cx:spPr>
              <a:solidFill>
                <a:srgbClr val="3C78C3"/>
              </a:solidFill>
            </cx:spPr>
          </cx:dataPt>
          <cx:dataPt idx="2">
            <cx:spPr>
              <a:solidFill>
                <a:srgbClr val="9F52D0"/>
              </a:solidFill>
            </cx:spPr>
          </cx:dataPt>
          <cx:dataPt idx="3">
            <cx:spPr>
              <a:solidFill>
                <a:srgbClr val="DA2228"/>
              </a:solidFill>
            </cx:spPr>
          </cx:dataPt>
          <cx:dataPt idx="4">
            <cx:spPr>
              <a:solidFill>
                <a:srgbClr val="D64198"/>
              </a:solidFill>
            </cx:spPr>
          </cx:dataPt>
          <cx:dataPt idx="5">
            <cx:spPr>
              <a:solidFill>
                <a:srgbClr val="92D050"/>
              </a:solidFill>
            </cx:spPr>
          </cx:dataPt>
          <cx:dataPt idx="6">
            <cx:spPr>
              <a:solidFill>
                <a:srgbClr val="F18318"/>
              </a:solidFill>
            </cx:spPr>
          </cx:dataPt>
          <cx:dataPt idx="7">
            <cx:spPr>
              <a:solidFill>
                <a:srgbClr val="FFFF00"/>
              </a:solidFill>
            </cx:spPr>
          </cx:dataPt>
          <cx:dataLabels>
            <cx:txPr>
              <a:bodyPr spcFirstLastPara="1" vertOverflow="ellipsis" wrap="square" lIns="0" tIns="0" rIns="0" bIns="0" anchor="ctr" anchorCtr="1"/>
              <a:lstStyle/>
              <a:p>
                <a:pPr>
                  <a:defRPr sz="800" b="1">
                    <a:solidFill>
                      <a:schemeClr val="bg1"/>
                    </a:solidFill>
                    <a:latin typeface="Calibri Light" panose="020F0302020204030204" pitchFamily="34" charset="0"/>
                    <a:ea typeface="Calibri Light" panose="020F0302020204030204" pitchFamily="34" charset="0"/>
                    <a:cs typeface="Calibri Light" panose="020F0302020204030204" pitchFamily="34" charset="0"/>
                  </a:defRPr>
                </a:pPr>
                <a:endParaRPr lang="en-US" sz="800" b="1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cx:txPr>
            <cx:visibility seriesName="0" categoryName="0" value="1"/>
            <cx:dataLabel idx="7">
              <cx:txPr>
                <a:bodyPr spcFirstLastPara="1" vertOverflow="ellipsis" wrap="square" lIns="0" tIns="0" rIns="0" bIns="0" anchor="ctr" anchorCtr="1"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r>
                    <a:rPr lang="en-US" sz="800" b="1">
                      <a:solidFill>
                        <a:schemeClr val="tx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52%</a:t>
                  </a:r>
                </a:p>
              </cx:txPr>
              <cx:visibility seriesName="0" categoryName="0" value="1"/>
            </cx:dataLabel>
          </cx:dataLabels>
          <cx:dataId val="0"/>
        </cx:series>
      </cx:plotAreaRegion>
      <cx:axis id="0">
        <cx:catScaling/>
        <cx:tickLabels/>
        <cx:txPr>
          <a:bodyPr spcFirstLastPara="1" vertOverflow="ellipsis" wrap="square" lIns="0" tIns="0" rIns="0" bIns="0" anchor="ctr" anchorCtr="1"/>
          <a:lstStyle/>
          <a:p>
            <a:pPr>
              <a:defRPr sz="650" b="1" baseline="0">
                <a:solidFill>
                  <a:schemeClr val="tx1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defRPr>
            </a:pPr>
            <a:endParaRPr lang="en-US" sz="650" b="1" baseline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2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/>
  </cs:dataLabel>
  <cs:dataLabelCallout>
    <cs:lnRef idx="0"/>
    <cs:fillRef idx="0"/>
    <cs:effectRef idx="0"/>
    <cs:fontRef idx="minor">
      <a:schemeClr val="lt1">
        <a:lumMod val="65000"/>
        <a:lumOff val="35000"/>
      </a:schemeClr>
    </cs:fontRef>
    <cs:spPr>
      <a:solidFill>
        <a:schemeClr val="dk1">
          <a:lumMod val="15000"/>
          <a:lumOff val="8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lumMod val="60000"/>
        </a:schemeClr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2857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25400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dk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2857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Vert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F360E-1113-4657-A005-864A41115D79}" type="datetimeFigureOut">
              <a:rPr lang="en-CA" smtClean="0"/>
              <a:t>2020-08-28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FA640-D586-4AA2-913C-5C9C55DD8EE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785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04775" y="1504950"/>
            <a:ext cx="7219950" cy="4062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63CEFE-B94F-4F60-9B2A-BA873789BBC0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077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file://localhost/Users/tauqirshah/Desktop/PPT/links/RadioConnects_Logo_Vert_EN_RGB.png" TargetMode="External"/></Relationships>
</file>

<file path=ppt/slideLayouts/_rels/slideLayout119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RGB.png" TargetMode="Externa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file://localhost/Users/tauqirshah/Desktop/PPT/links/RadioConnects_Logo_Vert_EN_WH.png" TargetMode="External"/></Relationships>
</file>

<file path=ppt/slideLayouts/_rels/slideLayout12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STORE%20N%20GO/PPT2/graphics/PPT_Bkg_DkB.jp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WH.png" TargetMode="External"/><Relationship Id="rId4" Type="http://schemas.openxmlformats.org/officeDocument/2006/relationships/image" Target="../media/image6.png"/></Relationships>
</file>

<file path=ppt/slideLayouts/_rels/slideLayout122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tauqirshah/Desktop/PPT/links/Soundbars_Bkg1_RGB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localhost/Users/tauqirshah/Desktop/PPT/links/RadioConnects_Logo_Vert_EN_RGB.png" TargetMode="Externa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00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0168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 rot="18900000">
            <a:off x="5462170" y="-55660"/>
            <a:ext cx="2337543" cy="3775637"/>
          </a:xfrm>
          <a:custGeom>
            <a:avLst/>
            <a:gdLst>
              <a:gd name="connsiteX0" fmla="*/ 1274211 w 1314868"/>
              <a:gd name="connsiteY0" fmla="*/ 40511 h 2831728"/>
              <a:gd name="connsiteX1" fmla="*/ 1314868 w 1314868"/>
              <a:gd name="connsiteY1" fmla="*/ 137909 h 2831728"/>
              <a:gd name="connsiteX2" fmla="*/ 1314868 w 1314868"/>
              <a:gd name="connsiteY2" fmla="*/ 2691520 h 2831728"/>
              <a:gd name="connsiteX3" fmla="*/ 1176461 w 1314868"/>
              <a:gd name="connsiteY3" fmla="*/ 2831728 h 2831728"/>
              <a:gd name="connsiteX4" fmla="*/ 138407 w 1314868"/>
              <a:gd name="connsiteY4" fmla="*/ 2831728 h 2831728"/>
              <a:gd name="connsiteX5" fmla="*/ 0 w 1314868"/>
              <a:gd name="connsiteY5" fmla="*/ 2691520 h 2831728"/>
              <a:gd name="connsiteX6" fmla="*/ 0 w 1314868"/>
              <a:gd name="connsiteY6" fmla="*/ 137909 h 2831728"/>
              <a:gd name="connsiteX7" fmla="*/ 131487 w 1314868"/>
              <a:gd name="connsiteY7" fmla="*/ 0 h 2831728"/>
              <a:gd name="connsiteX8" fmla="*/ 138407 w 1314868"/>
              <a:gd name="connsiteY8" fmla="*/ 1 h 2831728"/>
              <a:gd name="connsiteX9" fmla="*/ 274507 w 1314868"/>
              <a:gd name="connsiteY9" fmla="*/ 1 h 2831728"/>
              <a:gd name="connsiteX10" fmla="*/ 292962 w 1314868"/>
              <a:gd name="connsiteY10" fmla="*/ 16090 h 2831728"/>
              <a:gd name="connsiteX11" fmla="*/ 292962 w 1314868"/>
              <a:gd name="connsiteY11" fmla="*/ 36776 h 2831728"/>
              <a:gd name="connsiteX12" fmla="*/ 357551 w 1314868"/>
              <a:gd name="connsiteY12" fmla="*/ 103432 h 2831728"/>
              <a:gd name="connsiteX13" fmla="*/ 359858 w 1314868"/>
              <a:gd name="connsiteY13" fmla="*/ 103432 h 2831728"/>
              <a:gd name="connsiteX14" fmla="*/ 362165 w 1314868"/>
              <a:gd name="connsiteY14" fmla="*/ 103432 h 2831728"/>
              <a:gd name="connsiteX15" fmla="*/ 955009 w 1314868"/>
              <a:gd name="connsiteY15" fmla="*/ 103432 h 2831728"/>
              <a:gd name="connsiteX16" fmla="*/ 957316 w 1314868"/>
              <a:gd name="connsiteY16" fmla="*/ 103432 h 2831728"/>
              <a:gd name="connsiteX17" fmla="*/ 1024213 w 1314868"/>
              <a:gd name="connsiteY17" fmla="*/ 36776 h 2831728"/>
              <a:gd name="connsiteX18" fmla="*/ 1024213 w 1314868"/>
              <a:gd name="connsiteY18" fmla="*/ 18388 h 2831728"/>
              <a:gd name="connsiteX19" fmla="*/ 1024213 w 1314868"/>
              <a:gd name="connsiteY19" fmla="*/ 16090 h 2831728"/>
              <a:gd name="connsiteX20" fmla="*/ 1042667 w 1314868"/>
              <a:gd name="connsiteY20" fmla="*/ 0 h 2831728"/>
              <a:gd name="connsiteX21" fmla="*/ 1176461 w 1314868"/>
              <a:gd name="connsiteY21" fmla="*/ 1 h 2831728"/>
              <a:gd name="connsiteX22" fmla="*/ 1274211 w 1314868"/>
              <a:gd name="connsiteY22" fmla="*/ 40511 h 2831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8">
                <a:moveTo>
                  <a:pt x="1274211" y="40511"/>
                </a:moveTo>
                <a:cubicBezTo>
                  <a:pt x="1299297" y="65507"/>
                  <a:pt x="1314868" y="99984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9"/>
                  <a:pt x="1252585" y="2831728"/>
                  <a:pt x="1176461" y="2831728"/>
                </a:cubicBezTo>
                <a:cubicBezTo>
                  <a:pt x="1176461" y="2831728"/>
                  <a:pt x="1176461" y="2831728"/>
                  <a:pt x="138407" y="2831728"/>
                </a:cubicBezTo>
                <a:cubicBezTo>
                  <a:pt x="62283" y="2831728"/>
                  <a:pt x="0" y="2769669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ubicBezTo>
                  <a:pt x="131487" y="0"/>
                  <a:pt x="131487" y="0"/>
                  <a:pt x="138407" y="1"/>
                </a:cubicBezTo>
                <a:cubicBezTo>
                  <a:pt x="138407" y="1"/>
                  <a:pt x="138407" y="1"/>
                  <a:pt x="274507" y="1"/>
                </a:cubicBezTo>
                <a:cubicBezTo>
                  <a:pt x="286041" y="1"/>
                  <a:pt x="292961" y="6896"/>
                  <a:pt x="292962" y="16090"/>
                </a:cubicBezTo>
                <a:cubicBezTo>
                  <a:pt x="292962" y="16090"/>
                  <a:pt x="292962" y="16090"/>
                  <a:pt x="292962" y="36776"/>
                </a:cubicBezTo>
                <a:cubicBezTo>
                  <a:pt x="292962" y="71253"/>
                  <a:pt x="322950" y="101134"/>
                  <a:pt x="357551" y="103432"/>
                </a:cubicBezTo>
                <a:cubicBezTo>
                  <a:pt x="359858" y="103432"/>
                  <a:pt x="359858" y="103432"/>
                  <a:pt x="359858" y="103432"/>
                </a:cubicBezTo>
                <a:cubicBezTo>
                  <a:pt x="359858" y="103432"/>
                  <a:pt x="362165" y="103432"/>
                  <a:pt x="362165" y="103432"/>
                </a:cubicBezTo>
                <a:cubicBezTo>
                  <a:pt x="362165" y="103432"/>
                  <a:pt x="362165" y="103432"/>
                  <a:pt x="955009" y="103432"/>
                </a:cubicBezTo>
                <a:cubicBezTo>
                  <a:pt x="955009" y="103432"/>
                  <a:pt x="955009" y="103432"/>
                  <a:pt x="957316" y="103432"/>
                </a:cubicBezTo>
                <a:cubicBezTo>
                  <a:pt x="994224" y="103432"/>
                  <a:pt x="1024213" y="73552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90"/>
                </a:cubicBezTo>
                <a:cubicBezTo>
                  <a:pt x="1024213" y="6896"/>
                  <a:pt x="1031133" y="1"/>
                  <a:pt x="1042667" y="0"/>
                </a:cubicBezTo>
                <a:cubicBezTo>
                  <a:pt x="1042667" y="0"/>
                  <a:pt x="1042667" y="0"/>
                  <a:pt x="1176461" y="1"/>
                </a:cubicBezTo>
                <a:cubicBezTo>
                  <a:pt x="1214523" y="1"/>
                  <a:pt x="1249124" y="15515"/>
                  <a:pt x="1274211" y="40511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 hasCustomPrompt="1"/>
          </p:nvPr>
        </p:nvSpPr>
        <p:spPr>
          <a:xfrm rot="18900000">
            <a:off x="1332625" y="-55658"/>
            <a:ext cx="2337543" cy="3775636"/>
          </a:xfrm>
          <a:custGeom>
            <a:avLst/>
            <a:gdLst>
              <a:gd name="connsiteX0" fmla="*/ 1274211 w 1314868"/>
              <a:gd name="connsiteY0" fmla="*/ 40511 h 2831727"/>
              <a:gd name="connsiteX1" fmla="*/ 1314868 w 1314868"/>
              <a:gd name="connsiteY1" fmla="*/ 137909 h 2831727"/>
              <a:gd name="connsiteX2" fmla="*/ 1314868 w 1314868"/>
              <a:gd name="connsiteY2" fmla="*/ 2691520 h 2831727"/>
              <a:gd name="connsiteX3" fmla="*/ 1176460 w 1314868"/>
              <a:gd name="connsiteY3" fmla="*/ 2831727 h 2831727"/>
              <a:gd name="connsiteX4" fmla="*/ 138407 w 1314868"/>
              <a:gd name="connsiteY4" fmla="*/ 2831727 h 2831727"/>
              <a:gd name="connsiteX5" fmla="*/ 0 w 1314868"/>
              <a:gd name="connsiteY5" fmla="*/ 2691520 h 2831727"/>
              <a:gd name="connsiteX6" fmla="*/ 0 w 1314868"/>
              <a:gd name="connsiteY6" fmla="*/ 137909 h 2831727"/>
              <a:gd name="connsiteX7" fmla="*/ 131486 w 1314868"/>
              <a:gd name="connsiteY7" fmla="*/ 0 h 2831727"/>
              <a:gd name="connsiteX8" fmla="*/ 138407 w 1314868"/>
              <a:gd name="connsiteY8" fmla="*/ 0 h 2831727"/>
              <a:gd name="connsiteX9" fmla="*/ 274507 w 1314868"/>
              <a:gd name="connsiteY9" fmla="*/ 0 h 2831727"/>
              <a:gd name="connsiteX10" fmla="*/ 292961 w 1314868"/>
              <a:gd name="connsiteY10" fmla="*/ 16089 h 2831727"/>
              <a:gd name="connsiteX11" fmla="*/ 292961 w 1314868"/>
              <a:gd name="connsiteY11" fmla="*/ 36775 h 2831727"/>
              <a:gd name="connsiteX12" fmla="*/ 357551 w 1314868"/>
              <a:gd name="connsiteY12" fmla="*/ 103431 h 2831727"/>
              <a:gd name="connsiteX13" fmla="*/ 359858 w 1314868"/>
              <a:gd name="connsiteY13" fmla="*/ 103431 h 2831727"/>
              <a:gd name="connsiteX14" fmla="*/ 362165 w 1314868"/>
              <a:gd name="connsiteY14" fmla="*/ 103431 h 2831727"/>
              <a:gd name="connsiteX15" fmla="*/ 955009 w 1314868"/>
              <a:gd name="connsiteY15" fmla="*/ 103431 h 2831727"/>
              <a:gd name="connsiteX16" fmla="*/ 957316 w 1314868"/>
              <a:gd name="connsiteY16" fmla="*/ 103431 h 2831727"/>
              <a:gd name="connsiteX17" fmla="*/ 1024212 w 1314868"/>
              <a:gd name="connsiteY17" fmla="*/ 36775 h 2831727"/>
              <a:gd name="connsiteX18" fmla="*/ 1024213 w 1314868"/>
              <a:gd name="connsiteY18" fmla="*/ 18388 h 2831727"/>
              <a:gd name="connsiteX19" fmla="*/ 1024213 w 1314868"/>
              <a:gd name="connsiteY19" fmla="*/ 16089 h 2831727"/>
              <a:gd name="connsiteX20" fmla="*/ 1042667 w 1314868"/>
              <a:gd name="connsiteY20" fmla="*/ 0 h 2831727"/>
              <a:gd name="connsiteX21" fmla="*/ 1176461 w 1314868"/>
              <a:gd name="connsiteY21" fmla="*/ 0 h 2831727"/>
              <a:gd name="connsiteX22" fmla="*/ 1274211 w 1314868"/>
              <a:gd name="connsiteY22" fmla="*/ 40511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7">
                <a:moveTo>
                  <a:pt x="1274211" y="40511"/>
                </a:moveTo>
                <a:cubicBezTo>
                  <a:pt x="1299297" y="65507"/>
                  <a:pt x="1314868" y="99984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4" y="2831727"/>
                  <a:pt x="1176460" y="2831727"/>
                </a:cubicBezTo>
                <a:cubicBezTo>
                  <a:pt x="1176460" y="2831727"/>
                  <a:pt x="1176460" y="2831727"/>
                  <a:pt x="138407" y="2831727"/>
                </a:cubicBezTo>
                <a:cubicBezTo>
                  <a:pt x="62283" y="2831727"/>
                  <a:pt x="-1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8"/>
                  <a:pt x="131486" y="0"/>
                </a:cubicBezTo>
                <a:cubicBezTo>
                  <a:pt x="131486" y="0"/>
                  <a:pt x="131486" y="0"/>
                  <a:pt x="138407" y="0"/>
                </a:cubicBezTo>
                <a:cubicBezTo>
                  <a:pt x="138407" y="0"/>
                  <a:pt x="138407" y="0"/>
                  <a:pt x="274507" y="0"/>
                </a:cubicBezTo>
                <a:cubicBezTo>
                  <a:pt x="286041" y="0"/>
                  <a:pt x="292961" y="6895"/>
                  <a:pt x="292961" y="16089"/>
                </a:cubicBezTo>
                <a:cubicBezTo>
                  <a:pt x="292961" y="16089"/>
                  <a:pt x="292961" y="16089"/>
                  <a:pt x="292961" y="36775"/>
                </a:cubicBezTo>
                <a:cubicBezTo>
                  <a:pt x="292961" y="71253"/>
                  <a:pt x="322950" y="101133"/>
                  <a:pt x="357551" y="103431"/>
                </a:cubicBezTo>
                <a:cubicBezTo>
                  <a:pt x="359858" y="103431"/>
                  <a:pt x="359858" y="103431"/>
                  <a:pt x="359858" y="103431"/>
                </a:cubicBezTo>
                <a:cubicBezTo>
                  <a:pt x="359858" y="103431"/>
                  <a:pt x="362165" y="103431"/>
                  <a:pt x="362165" y="103431"/>
                </a:cubicBezTo>
                <a:cubicBezTo>
                  <a:pt x="362165" y="103431"/>
                  <a:pt x="362165" y="103431"/>
                  <a:pt x="955009" y="103431"/>
                </a:cubicBezTo>
                <a:cubicBezTo>
                  <a:pt x="955009" y="103431"/>
                  <a:pt x="955009" y="103431"/>
                  <a:pt x="957316" y="103431"/>
                </a:cubicBezTo>
                <a:cubicBezTo>
                  <a:pt x="994224" y="103431"/>
                  <a:pt x="1024212" y="73551"/>
                  <a:pt x="1024212" y="36775"/>
                </a:cubicBezTo>
                <a:cubicBezTo>
                  <a:pt x="1024212" y="36775"/>
                  <a:pt x="1024212" y="36775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14522" y="0"/>
                  <a:pt x="1249124" y="15515"/>
                  <a:pt x="1274211" y="40511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6" hasCustomPrompt="1"/>
          </p:nvPr>
        </p:nvSpPr>
        <p:spPr>
          <a:xfrm rot="18900000">
            <a:off x="672223" y="2535143"/>
            <a:ext cx="2337543" cy="3775636"/>
          </a:xfrm>
          <a:custGeom>
            <a:avLst/>
            <a:gdLst>
              <a:gd name="connsiteX0" fmla="*/ 1274211 w 1314868"/>
              <a:gd name="connsiteY0" fmla="*/ 40510 h 2831727"/>
              <a:gd name="connsiteX1" fmla="*/ 1314868 w 1314868"/>
              <a:gd name="connsiteY1" fmla="*/ 137908 h 2831727"/>
              <a:gd name="connsiteX2" fmla="*/ 1314868 w 1314868"/>
              <a:gd name="connsiteY2" fmla="*/ 2691520 h 2831727"/>
              <a:gd name="connsiteX3" fmla="*/ 1176461 w 1314868"/>
              <a:gd name="connsiteY3" fmla="*/ 2831727 h 2831727"/>
              <a:gd name="connsiteX4" fmla="*/ 138407 w 1314868"/>
              <a:gd name="connsiteY4" fmla="*/ 2831727 h 2831727"/>
              <a:gd name="connsiteX5" fmla="*/ 0 w 1314868"/>
              <a:gd name="connsiteY5" fmla="*/ 2691519 h 2831727"/>
              <a:gd name="connsiteX6" fmla="*/ 0 w 1314868"/>
              <a:gd name="connsiteY6" fmla="*/ 137908 h 2831727"/>
              <a:gd name="connsiteX7" fmla="*/ 131487 w 1314868"/>
              <a:gd name="connsiteY7" fmla="*/ 0 h 2831727"/>
              <a:gd name="connsiteX8" fmla="*/ 138407 w 1314868"/>
              <a:gd name="connsiteY8" fmla="*/ 0 h 2831727"/>
              <a:gd name="connsiteX9" fmla="*/ 274508 w 1314868"/>
              <a:gd name="connsiteY9" fmla="*/ 0 h 2831727"/>
              <a:gd name="connsiteX10" fmla="*/ 292962 w 1314868"/>
              <a:gd name="connsiteY10" fmla="*/ 16089 h 2831727"/>
              <a:gd name="connsiteX11" fmla="*/ 292962 w 1314868"/>
              <a:gd name="connsiteY11" fmla="*/ 36775 h 2831727"/>
              <a:gd name="connsiteX12" fmla="*/ 357552 w 1314868"/>
              <a:gd name="connsiteY12" fmla="*/ 103431 h 2831727"/>
              <a:gd name="connsiteX13" fmla="*/ 359859 w 1314868"/>
              <a:gd name="connsiteY13" fmla="*/ 103431 h 2831727"/>
              <a:gd name="connsiteX14" fmla="*/ 362165 w 1314868"/>
              <a:gd name="connsiteY14" fmla="*/ 103431 h 2831727"/>
              <a:gd name="connsiteX15" fmla="*/ 955009 w 1314868"/>
              <a:gd name="connsiteY15" fmla="*/ 103431 h 2831727"/>
              <a:gd name="connsiteX16" fmla="*/ 957316 w 1314868"/>
              <a:gd name="connsiteY16" fmla="*/ 103431 h 2831727"/>
              <a:gd name="connsiteX17" fmla="*/ 1024213 w 1314868"/>
              <a:gd name="connsiteY17" fmla="*/ 36775 h 2831727"/>
              <a:gd name="connsiteX18" fmla="*/ 1024213 w 1314868"/>
              <a:gd name="connsiteY18" fmla="*/ 18388 h 2831727"/>
              <a:gd name="connsiteX19" fmla="*/ 1024213 w 1314868"/>
              <a:gd name="connsiteY19" fmla="*/ 16089 h 2831727"/>
              <a:gd name="connsiteX20" fmla="*/ 1042667 w 1314868"/>
              <a:gd name="connsiteY20" fmla="*/ 0 h 2831727"/>
              <a:gd name="connsiteX21" fmla="*/ 1176461 w 1314868"/>
              <a:gd name="connsiteY21" fmla="*/ 0 h 2831727"/>
              <a:gd name="connsiteX22" fmla="*/ 1274211 w 1314868"/>
              <a:gd name="connsiteY22" fmla="*/ 4051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14868" h="2831727">
                <a:moveTo>
                  <a:pt x="1274211" y="40510"/>
                </a:moveTo>
                <a:cubicBezTo>
                  <a:pt x="1299297" y="65506"/>
                  <a:pt x="1314868" y="99984"/>
                  <a:pt x="1314868" y="137908"/>
                </a:cubicBezTo>
                <a:cubicBezTo>
                  <a:pt x="1314868" y="137908"/>
                  <a:pt x="1314868" y="137908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19"/>
                </a:cubicBezTo>
                <a:cubicBezTo>
                  <a:pt x="0" y="2691519"/>
                  <a:pt x="0" y="2691519"/>
                  <a:pt x="0" y="137908"/>
                </a:cubicBezTo>
                <a:cubicBezTo>
                  <a:pt x="0" y="62059"/>
                  <a:pt x="57670" y="2298"/>
                  <a:pt x="131487" y="0"/>
                </a:cubicBez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5"/>
                </a:cubicBezTo>
                <a:cubicBezTo>
                  <a:pt x="292962" y="71253"/>
                  <a:pt x="322950" y="101133"/>
                  <a:pt x="357552" y="103431"/>
                </a:cubicBezTo>
                <a:cubicBezTo>
                  <a:pt x="359859" y="103431"/>
                  <a:pt x="359859" y="103431"/>
                  <a:pt x="359859" y="103431"/>
                </a:cubicBezTo>
                <a:cubicBezTo>
                  <a:pt x="359859" y="103431"/>
                  <a:pt x="362165" y="103431"/>
                  <a:pt x="362165" y="103431"/>
                </a:cubicBezTo>
                <a:cubicBezTo>
                  <a:pt x="362165" y="103431"/>
                  <a:pt x="362165" y="103431"/>
                  <a:pt x="955009" y="103431"/>
                </a:cubicBezTo>
                <a:cubicBezTo>
                  <a:pt x="955009" y="103431"/>
                  <a:pt x="955009" y="103431"/>
                  <a:pt x="957316" y="103431"/>
                </a:cubicBezTo>
                <a:cubicBezTo>
                  <a:pt x="994225" y="103431"/>
                  <a:pt x="1024213" y="73551"/>
                  <a:pt x="1024213" y="36775"/>
                </a:cubicBezTo>
                <a:cubicBezTo>
                  <a:pt x="1024213" y="36775"/>
                  <a:pt x="1024213" y="36775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14523" y="0"/>
                  <a:pt x="1249125" y="15514"/>
                  <a:pt x="1274211" y="4051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54628746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2684324" y="1929440"/>
            <a:ext cx="6820027" cy="2375083"/>
          </a:xfrm>
          <a:custGeom>
            <a:avLst/>
            <a:gdLst>
              <a:gd name="connsiteX0" fmla="*/ 186831 w 3836265"/>
              <a:gd name="connsiteY0" fmla="*/ 0 h 1781312"/>
              <a:gd name="connsiteX1" fmla="*/ 3646320 w 3836265"/>
              <a:gd name="connsiteY1" fmla="*/ 0 h 1781312"/>
              <a:gd name="connsiteX2" fmla="*/ 3836265 w 3836265"/>
              <a:gd name="connsiteY2" fmla="*/ 187507 h 1781312"/>
              <a:gd name="connsiteX3" fmla="*/ 3836265 w 3836265"/>
              <a:gd name="connsiteY3" fmla="*/ 1593805 h 1781312"/>
              <a:gd name="connsiteX4" fmla="*/ 3646320 w 3836265"/>
              <a:gd name="connsiteY4" fmla="*/ 1781312 h 1781312"/>
              <a:gd name="connsiteX5" fmla="*/ 186831 w 3836265"/>
              <a:gd name="connsiteY5" fmla="*/ 1781312 h 1781312"/>
              <a:gd name="connsiteX6" fmla="*/ 0 w 3836265"/>
              <a:gd name="connsiteY6" fmla="*/ 1603181 h 1781312"/>
              <a:gd name="connsiteX7" fmla="*/ 0 w 3836265"/>
              <a:gd name="connsiteY7" fmla="*/ 1593805 h 1781312"/>
              <a:gd name="connsiteX8" fmla="*/ 0 w 3836265"/>
              <a:gd name="connsiteY8" fmla="*/ 1409424 h 1781312"/>
              <a:gd name="connsiteX9" fmla="*/ 21797 w 3836265"/>
              <a:gd name="connsiteY9" fmla="*/ 1384423 h 1781312"/>
              <a:gd name="connsiteX10" fmla="*/ 49822 w 3836265"/>
              <a:gd name="connsiteY10" fmla="*/ 1384423 h 1781312"/>
              <a:gd name="connsiteX11" fmla="*/ 140124 w 3836265"/>
              <a:gd name="connsiteY11" fmla="*/ 1296920 h 1781312"/>
              <a:gd name="connsiteX12" fmla="*/ 140124 w 3836265"/>
              <a:gd name="connsiteY12" fmla="*/ 1293795 h 1781312"/>
              <a:gd name="connsiteX13" fmla="*/ 140124 w 3836265"/>
              <a:gd name="connsiteY13" fmla="*/ 1290670 h 1781312"/>
              <a:gd name="connsiteX14" fmla="*/ 140124 w 3836265"/>
              <a:gd name="connsiteY14" fmla="*/ 487517 h 1781312"/>
              <a:gd name="connsiteX15" fmla="*/ 140124 w 3836265"/>
              <a:gd name="connsiteY15" fmla="*/ 484392 h 1781312"/>
              <a:gd name="connsiteX16" fmla="*/ 49822 w 3836265"/>
              <a:gd name="connsiteY16" fmla="*/ 393764 h 1781312"/>
              <a:gd name="connsiteX17" fmla="*/ 24911 w 3836265"/>
              <a:gd name="connsiteY17" fmla="*/ 393764 h 1781312"/>
              <a:gd name="connsiteX18" fmla="*/ 21797 w 3836265"/>
              <a:gd name="connsiteY18" fmla="*/ 393764 h 1781312"/>
              <a:gd name="connsiteX19" fmla="*/ 0 w 3836265"/>
              <a:gd name="connsiteY19" fmla="*/ 368763 h 1781312"/>
              <a:gd name="connsiteX20" fmla="*/ 0 w 3836265"/>
              <a:gd name="connsiteY20" fmla="*/ 187507 h 1781312"/>
              <a:gd name="connsiteX21" fmla="*/ 186831 w 3836265"/>
              <a:gd name="connsiteY21" fmla="*/ 0 h 1781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36265" h="1781312">
                <a:moveTo>
                  <a:pt x="186831" y="0"/>
                </a:moveTo>
                <a:cubicBezTo>
                  <a:pt x="186831" y="0"/>
                  <a:pt x="186831" y="0"/>
                  <a:pt x="3646320" y="0"/>
                </a:cubicBezTo>
                <a:cubicBezTo>
                  <a:pt x="3752191" y="0"/>
                  <a:pt x="3836265" y="84378"/>
                  <a:pt x="3836265" y="187507"/>
                </a:cubicBezTo>
                <a:cubicBezTo>
                  <a:pt x="3836265" y="187507"/>
                  <a:pt x="3836265" y="187507"/>
                  <a:pt x="3836265" y="1593805"/>
                </a:cubicBezTo>
                <a:cubicBezTo>
                  <a:pt x="3836265" y="1696934"/>
                  <a:pt x="3752191" y="1781312"/>
                  <a:pt x="3646320" y="1781312"/>
                </a:cubicBezTo>
                <a:cubicBezTo>
                  <a:pt x="3646320" y="1781312"/>
                  <a:pt x="3646320" y="1781312"/>
                  <a:pt x="186831" y="1781312"/>
                </a:cubicBezTo>
                <a:cubicBezTo>
                  <a:pt x="84075" y="1781312"/>
                  <a:pt x="3114" y="1703184"/>
                  <a:pt x="0" y="1603181"/>
                </a:cubicBezTo>
                <a:cubicBezTo>
                  <a:pt x="0" y="1603181"/>
                  <a:pt x="0" y="1603181"/>
                  <a:pt x="0" y="1593805"/>
                </a:cubicBezTo>
                <a:cubicBezTo>
                  <a:pt x="0" y="1593805"/>
                  <a:pt x="0" y="1593805"/>
                  <a:pt x="0" y="1409424"/>
                </a:cubicBezTo>
                <a:cubicBezTo>
                  <a:pt x="0" y="1393798"/>
                  <a:pt x="9342" y="1384423"/>
                  <a:pt x="21797" y="1384423"/>
                </a:cubicBezTo>
                <a:cubicBezTo>
                  <a:pt x="21797" y="1384423"/>
                  <a:pt x="21797" y="1384423"/>
                  <a:pt x="49822" y="1384423"/>
                </a:cubicBezTo>
                <a:cubicBezTo>
                  <a:pt x="96530" y="1384423"/>
                  <a:pt x="137010" y="1343797"/>
                  <a:pt x="140124" y="1296920"/>
                </a:cubicBezTo>
                <a:cubicBezTo>
                  <a:pt x="140124" y="1293795"/>
                  <a:pt x="140124" y="1293795"/>
                  <a:pt x="140124" y="1293795"/>
                </a:cubicBezTo>
                <a:cubicBezTo>
                  <a:pt x="140124" y="1293795"/>
                  <a:pt x="140124" y="1290670"/>
                  <a:pt x="140124" y="1290670"/>
                </a:cubicBezTo>
                <a:cubicBezTo>
                  <a:pt x="140124" y="1290670"/>
                  <a:pt x="140124" y="1290670"/>
                  <a:pt x="140124" y="487517"/>
                </a:cubicBezTo>
                <a:cubicBezTo>
                  <a:pt x="140124" y="487517"/>
                  <a:pt x="140124" y="487517"/>
                  <a:pt x="140124" y="484392"/>
                </a:cubicBezTo>
                <a:cubicBezTo>
                  <a:pt x="140124" y="434390"/>
                  <a:pt x="99644" y="393764"/>
                  <a:pt x="49822" y="393764"/>
                </a:cubicBezTo>
                <a:cubicBezTo>
                  <a:pt x="49822" y="393764"/>
                  <a:pt x="49822" y="393764"/>
                  <a:pt x="24911" y="393764"/>
                </a:cubicBezTo>
                <a:cubicBezTo>
                  <a:pt x="24911" y="393764"/>
                  <a:pt x="24911" y="393764"/>
                  <a:pt x="21797" y="393764"/>
                </a:cubicBezTo>
                <a:cubicBezTo>
                  <a:pt x="9342" y="393764"/>
                  <a:pt x="0" y="384389"/>
                  <a:pt x="0" y="368763"/>
                </a:cubicBezTo>
                <a:cubicBezTo>
                  <a:pt x="0" y="368763"/>
                  <a:pt x="0" y="368763"/>
                  <a:pt x="0" y="187507"/>
                </a:cubicBezTo>
                <a:cubicBezTo>
                  <a:pt x="0" y="84378"/>
                  <a:pt x="84075" y="0"/>
                  <a:pt x="186831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6826762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474217" y="1306899"/>
            <a:ext cx="3246171" cy="3998491"/>
          </a:xfrm>
          <a:custGeom>
            <a:avLst/>
            <a:gdLst>
              <a:gd name="connsiteX0" fmla="*/ 1825971 w 1825971"/>
              <a:gd name="connsiteY0" fmla="*/ 0 h 2998868"/>
              <a:gd name="connsiteX1" fmla="*/ 1825971 w 1825971"/>
              <a:gd name="connsiteY1" fmla="*/ 2998868 h 2998868"/>
              <a:gd name="connsiteX2" fmla="*/ 0 w 1825971"/>
              <a:gd name="connsiteY2" fmla="*/ 2998868 h 2998868"/>
              <a:gd name="connsiteX3" fmla="*/ 0 w 1825971"/>
              <a:gd name="connsiteY3" fmla="*/ 2929 h 2998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5971" h="2998868">
                <a:moveTo>
                  <a:pt x="1825971" y="0"/>
                </a:moveTo>
                <a:lnTo>
                  <a:pt x="1825971" y="2998868"/>
                </a:lnTo>
                <a:lnTo>
                  <a:pt x="0" y="2998868"/>
                </a:lnTo>
                <a:lnTo>
                  <a:pt x="0" y="292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97766073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/>
          <p:cNvSpPr>
            <a:spLocks noGrp="1"/>
          </p:cNvSpPr>
          <p:nvPr>
            <p:ph type="pic" sz="quarter" idx="13" hasCustomPrompt="1"/>
          </p:nvPr>
        </p:nvSpPr>
        <p:spPr>
          <a:xfrm>
            <a:off x="639493" y="1751830"/>
            <a:ext cx="2456340" cy="3025612"/>
          </a:xfrm>
          <a:custGeom>
            <a:avLst/>
            <a:gdLst>
              <a:gd name="connsiteX0" fmla="*/ 1381691 w 1381691"/>
              <a:gd name="connsiteY0" fmla="*/ 0 h 2269209"/>
              <a:gd name="connsiteX1" fmla="*/ 1381691 w 1381691"/>
              <a:gd name="connsiteY1" fmla="*/ 2269209 h 2269209"/>
              <a:gd name="connsiteX2" fmla="*/ 0 w 1381691"/>
              <a:gd name="connsiteY2" fmla="*/ 2269209 h 2269209"/>
              <a:gd name="connsiteX3" fmla="*/ 0 w 1381691"/>
              <a:gd name="connsiteY3" fmla="*/ 2216 h 226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691" h="2269209">
                <a:moveTo>
                  <a:pt x="1381691" y="0"/>
                </a:moveTo>
                <a:lnTo>
                  <a:pt x="1381691" y="2269209"/>
                </a:lnTo>
                <a:lnTo>
                  <a:pt x="0" y="2269209"/>
                </a:lnTo>
                <a:lnTo>
                  <a:pt x="0" y="221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2" hasCustomPrompt="1"/>
          </p:nvPr>
        </p:nvSpPr>
        <p:spPr>
          <a:xfrm>
            <a:off x="2572055" y="1751830"/>
            <a:ext cx="2456340" cy="3025612"/>
          </a:xfrm>
          <a:custGeom>
            <a:avLst/>
            <a:gdLst>
              <a:gd name="connsiteX0" fmla="*/ 1381691 w 1381691"/>
              <a:gd name="connsiteY0" fmla="*/ 0 h 2269209"/>
              <a:gd name="connsiteX1" fmla="*/ 1381691 w 1381691"/>
              <a:gd name="connsiteY1" fmla="*/ 2269209 h 2269209"/>
              <a:gd name="connsiteX2" fmla="*/ 0 w 1381691"/>
              <a:gd name="connsiteY2" fmla="*/ 2269209 h 2269209"/>
              <a:gd name="connsiteX3" fmla="*/ 0 w 1381691"/>
              <a:gd name="connsiteY3" fmla="*/ 2216 h 2269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1691" h="2269209">
                <a:moveTo>
                  <a:pt x="1381691" y="0"/>
                </a:moveTo>
                <a:lnTo>
                  <a:pt x="1381691" y="2269209"/>
                </a:lnTo>
                <a:lnTo>
                  <a:pt x="0" y="2269209"/>
                </a:lnTo>
                <a:lnTo>
                  <a:pt x="0" y="221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68297626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7953593" y="1588261"/>
            <a:ext cx="3563547" cy="3354720"/>
          </a:xfrm>
          <a:custGeom>
            <a:avLst/>
            <a:gdLst>
              <a:gd name="connsiteX0" fmla="*/ 11167 w 2004495"/>
              <a:gd name="connsiteY0" fmla="*/ 0 h 2516040"/>
              <a:gd name="connsiteX1" fmla="*/ 1995189 w 2004495"/>
              <a:gd name="connsiteY1" fmla="*/ 1860 h 2516040"/>
              <a:gd name="connsiteX2" fmla="*/ 2004495 w 2004495"/>
              <a:gd name="connsiteY2" fmla="*/ 13017 h 2516040"/>
              <a:gd name="connsiteX3" fmla="*/ 2004495 w 2004495"/>
              <a:gd name="connsiteY3" fmla="*/ 2506742 h 2516040"/>
              <a:gd name="connsiteX4" fmla="*/ 1993328 w 2004495"/>
              <a:gd name="connsiteY4" fmla="*/ 2516040 h 2516040"/>
              <a:gd name="connsiteX5" fmla="*/ 11167 w 2004495"/>
              <a:gd name="connsiteY5" fmla="*/ 2516040 h 2516040"/>
              <a:gd name="connsiteX6" fmla="*/ 0 w 2004495"/>
              <a:gd name="connsiteY6" fmla="*/ 2504883 h 2516040"/>
              <a:gd name="connsiteX7" fmla="*/ 1861 w 2004495"/>
              <a:gd name="connsiteY7" fmla="*/ 11158 h 2516040"/>
              <a:gd name="connsiteX8" fmla="*/ 11167 w 2004495"/>
              <a:gd name="connsiteY8" fmla="*/ 0 h 2516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04495" h="2516040">
                <a:moveTo>
                  <a:pt x="11167" y="0"/>
                </a:moveTo>
                <a:cubicBezTo>
                  <a:pt x="1995189" y="1860"/>
                  <a:pt x="1995189" y="1860"/>
                  <a:pt x="1995189" y="1860"/>
                </a:cubicBezTo>
                <a:cubicBezTo>
                  <a:pt x="2000773" y="1860"/>
                  <a:pt x="2004495" y="5579"/>
                  <a:pt x="2004495" y="13017"/>
                </a:cubicBezTo>
                <a:cubicBezTo>
                  <a:pt x="2004495" y="2506742"/>
                  <a:pt x="2004495" y="2506742"/>
                  <a:pt x="2004495" y="2506742"/>
                </a:cubicBezTo>
                <a:cubicBezTo>
                  <a:pt x="2004495" y="2512321"/>
                  <a:pt x="1998912" y="2516040"/>
                  <a:pt x="1993328" y="2516040"/>
                </a:cubicBezTo>
                <a:cubicBezTo>
                  <a:pt x="11167" y="2516040"/>
                  <a:pt x="11167" y="2516040"/>
                  <a:pt x="11167" y="2516040"/>
                </a:cubicBezTo>
                <a:cubicBezTo>
                  <a:pt x="5583" y="2516040"/>
                  <a:pt x="0" y="2510461"/>
                  <a:pt x="0" y="2504883"/>
                </a:cubicBezTo>
                <a:cubicBezTo>
                  <a:pt x="1861" y="11158"/>
                  <a:pt x="1861" y="11158"/>
                  <a:pt x="1861" y="11158"/>
                </a:cubicBezTo>
                <a:cubicBezTo>
                  <a:pt x="1861" y="5579"/>
                  <a:pt x="5583" y="0"/>
                  <a:pt x="1116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38549065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8726229" y="2487389"/>
            <a:ext cx="2181393" cy="1994761"/>
          </a:xfrm>
          <a:custGeom>
            <a:avLst/>
            <a:gdLst>
              <a:gd name="connsiteX0" fmla="*/ 0 w 1227034"/>
              <a:gd name="connsiteY0" fmla="*/ 0 h 1496071"/>
              <a:gd name="connsiteX1" fmla="*/ 1227034 w 1227034"/>
              <a:gd name="connsiteY1" fmla="*/ 0 h 1496071"/>
              <a:gd name="connsiteX2" fmla="*/ 1227034 w 1227034"/>
              <a:gd name="connsiteY2" fmla="*/ 1496071 h 1496071"/>
              <a:gd name="connsiteX3" fmla="*/ 0 w 1227034"/>
              <a:gd name="connsiteY3" fmla="*/ 1496071 h 1496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7034" h="1496071">
                <a:moveTo>
                  <a:pt x="0" y="0"/>
                </a:moveTo>
                <a:lnTo>
                  <a:pt x="1227034" y="0"/>
                </a:lnTo>
                <a:lnTo>
                  <a:pt x="1227034" y="1496071"/>
                </a:lnTo>
                <a:lnTo>
                  <a:pt x="0" y="1496071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44781761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6315984" y="2519364"/>
            <a:ext cx="4648201" cy="2162176"/>
          </a:xfrm>
          <a:custGeom>
            <a:avLst/>
            <a:gdLst>
              <a:gd name="connsiteX0" fmla="*/ 0 w 2614613"/>
              <a:gd name="connsiteY0" fmla="*/ 0 h 1621632"/>
              <a:gd name="connsiteX1" fmla="*/ 2614613 w 2614613"/>
              <a:gd name="connsiteY1" fmla="*/ 0 h 1621632"/>
              <a:gd name="connsiteX2" fmla="*/ 2614613 w 2614613"/>
              <a:gd name="connsiteY2" fmla="*/ 1621632 h 1621632"/>
              <a:gd name="connsiteX3" fmla="*/ 0 w 2614613"/>
              <a:gd name="connsiteY3" fmla="*/ 1621632 h 1621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4613" h="1621632">
                <a:moveTo>
                  <a:pt x="0" y="0"/>
                </a:moveTo>
                <a:lnTo>
                  <a:pt x="2614613" y="0"/>
                </a:lnTo>
                <a:lnTo>
                  <a:pt x="2614613" y="1621632"/>
                </a:lnTo>
                <a:lnTo>
                  <a:pt x="0" y="1621632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72412494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-1081305" y="1690549"/>
            <a:ext cx="5968721" cy="2823587"/>
          </a:xfrm>
          <a:custGeom>
            <a:avLst/>
            <a:gdLst>
              <a:gd name="connsiteX0" fmla="*/ 0 w 3357406"/>
              <a:gd name="connsiteY0" fmla="*/ 0 h 2117690"/>
              <a:gd name="connsiteX1" fmla="*/ 3357406 w 3357406"/>
              <a:gd name="connsiteY1" fmla="*/ 0 h 2117690"/>
              <a:gd name="connsiteX2" fmla="*/ 3357406 w 3357406"/>
              <a:gd name="connsiteY2" fmla="*/ 2117690 h 2117690"/>
              <a:gd name="connsiteX3" fmla="*/ 0 w 3357406"/>
              <a:gd name="connsiteY3" fmla="*/ 2117690 h 2117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7406" h="2117690">
                <a:moveTo>
                  <a:pt x="0" y="0"/>
                </a:moveTo>
                <a:lnTo>
                  <a:pt x="3357406" y="0"/>
                </a:lnTo>
                <a:lnTo>
                  <a:pt x="3357406" y="2117690"/>
                </a:lnTo>
                <a:lnTo>
                  <a:pt x="0" y="2117690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45359418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471063" y="2215560"/>
            <a:ext cx="4941711" cy="2086345"/>
          </a:xfrm>
          <a:custGeom>
            <a:avLst/>
            <a:gdLst>
              <a:gd name="connsiteX0" fmla="*/ 0 w 3706282"/>
              <a:gd name="connsiteY0" fmla="*/ 0 h 2086344"/>
              <a:gd name="connsiteX1" fmla="*/ 3706282 w 3706282"/>
              <a:gd name="connsiteY1" fmla="*/ 0 h 2086344"/>
              <a:gd name="connsiteX2" fmla="*/ 3706282 w 3706282"/>
              <a:gd name="connsiteY2" fmla="*/ 2086344 h 2086344"/>
              <a:gd name="connsiteX3" fmla="*/ 0 w 3706282"/>
              <a:gd name="connsiteY3" fmla="*/ 2086344 h 2086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282" h="2086344">
                <a:moveTo>
                  <a:pt x="0" y="0"/>
                </a:moveTo>
                <a:lnTo>
                  <a:pt x="3706282" y="0"/>
                </a:lnTo>
                <a:lnTo>
                  <a:pt x="3706282" y="2086344"/>
                </a:lnTo>
                <a:lnTo>
                  <a:pt x="0" y="20863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91776421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6471063" y="2215560"/>
            <a:ext cx="4941711" cy="2086345"/>
          </a:xfrm>
          <a:custGeom>
            <a:avLst/>
            <a:gdLst>
              <a:gd name="connsiteX0" fmla="*/ 0 w 3706282"/>
              <a:gd name="connsiteY0" fmla="*/ 0 h 2086344"/>
              <a:gd name="connsiteX1" fmla="*/ 3706282 w 3706282"/>
              <a:gd name="connsiteY1" fmla="*/ 0 h 2086344"/>
              <a:gd name="connsiteX2" fmla="*/ 3706282 w 3706282"/>
              <a:gd name="connsiteY2" fmla="*/ 2086344 h 2086344"/>
              <a:gd name="connsiteX3" fmla="*/ 0 w 3706282"/>
              <a:gd name="connsiteY3" fmla="*/ 2086344 h 2086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06282" h="2086344">
                <a:moveTo>
                  <a:pt x="0" y="0"/>
                </a:moveTo>
                <a:lnTo>
                  <a:pt x="3706282" y="0"/>
                </a:lnTo>
                <a:lnTo>
                  <a:pt x="3706282" y="2086344"/>
                </a:lnTo>
                <a:lnTo>
                  <a:pt x="0" y="20863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5760193" y="3118356"/>
            <a:ext cx="1375397" cy="2221560"/>
          </a:xfrm>
          <a:custGeom>
            <a:avLst/>
            <a:gdLst>
              <a:gd name="connsiteX0" fmla="*/ 77366 w 773661"/>
              <a:gd name="connsiteY0" fmla="*/ 0 h 1666170"/>
              <a:gd name="connsiteX1" fmla="*/ 81438 w 773661"/>
              <a:gd name="connsiteY1" fmla="*/ 0 h 1666170"/>
              <a:gd name="connsiteX2" fmla="*/ 161519 w 773661"/>
              <a:gd name="connsiteY2" fmla="*/ 0 h 1666170"/>
              <a:gd name="connsiteX3" fmla="*/ 172377 w 773661"/>
              <a:gd name="connsiteY3" fmla="*/ 9467 h 1666170"/>
              <a:gd name="connsiteX4" fmla="*/ 172377 w 773661"/>
              <a:gd name="connsiteY4" fmla="*/ 21638 h 1666170"/>
              <a:gd name="connsiteX5" fmla="*/ 210382 w 773661"/>
              <a:gd name="connsiteY5" fmla="*/ 60858 h 1666170"/>
              <a:gd name="connsiteX6" fmla="*/ 211739 w 773661"/>
              <a:gd name="connsiteY6" fmla="*/ 60858 h 1666170"/>
              <a:gd name="connsiteX7" fmla="*/ 213096 w 773661"/>
              <a:gd name="connsiteY7" fmla="*/ 60858 h 1666170"/>
              <a:gd name="connsiteX8" fmla="*/ 561922 w 773661"/>
              <a:gd name="connsiteY8" fmla="*/ 60858 h 1666170"/>
              <a:gd name="connsiteX9" fmla="*/ 563280 w 773661"/>
              <a:gd name="connsiteY9" fmla="*/ 60858 h 1666170"/>
              <a:gd name="connsiteX10" fmla="*/ 602641 w 773661"/>
              <a:gd name="connsiteY10" fmla="*/ 21638 h 1666170"/>
              <a:gd name="connsiteX11" fmla="*/ 602641 w 773661"/>
              <a:gd name="connsiteY11" fmla="*/ 10819 h 1666170"/>
              <a:gd name="connsiteX12" fmla="*/ 602641 w 773661"/>
              <a:gd name="connsiteY12" fmla="*/ 9467 h 1666170"/>
              <a:gd name="connsiteX13" fmla="*/ 613500 w 773661"/>
              <a:gd name="connsiteY13" fmla="*/ 0 h 1666170"/>
              <a:gd name="connsiteX14" fmla="*/ 692223 w 773661"/>
              <a:gd name="connsiteY14" fmla="*/ 0 h 1666170"/>
              <a:gd name="connsiteX15" fmla="*/ 773661 w 773661"/>
              <a:gd name="connsiteY15" fmla="*/ 81145 h 1666170"/>
              <a:gd name="connsiteX16" fmla="*/ 773661 w 773661"/>
              <a:gd name="connsiteY16" fmla="*/ 1583673 h 1666170"/>
              <a:gd name="connsiteX17" fmla="*/ 692223 w 773661"/>
              <a:gd name="connsiteY17" fmla="*/ 1666170 h 1666170"/>
              <a:gd name="connsiteX18" fmla="*/ 81438 w 773661"/>
              <a:gd name="connsiteY18" fmla="*/ 1666170 h 1666170"/>
              <a:gd name="connsiteX19" fmla="*/ 0 w 773661"/>
              <a:gd name="connsiteY19" fmla="*/ 1583673 h 1666170"/>
              <a:gd name="connsiteX20" fmla="*/ 0 w 773661"/>
              <a:gd name="connsiteY20" fmla="*/ 81145 h 1666170"/>
              <a:gd name="connsiteX21" fmla="*/ 77366 w 773661"/>
              <a:gd name="connsiteY21" fmla="*/ 0 h 1666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73661" h="1666170">
                <a:moveTo>
                  <a:pt x="77366" y="0"/>
                </a:moveTo>
                <a:cubicBezTo>
                  <a:pt x="77366" y="0"/>
                  <a:pt x="77366" y="0"/>
                  <a:pt x="81438" y="0"/>
                </a:cubicBezTo>
                <a:cubicBezTo>
                  <a:pt x="81438" y="0"/>
                  <a:pt x="81438" y="0"/>
                  <a:pt x="161519" y="0"/>
                </a:cubicBezTo>
                <a:cubicBezTo>
                  <a:pt x="168305" y="0"/>
                  <a:pt x="172377" y="4057"/>
                  <a:pt x="172377" y="9467"/>
                </a:cubicBezTo>
                <a:cubicBezTo>
                  <a:pt x="172377" y="9467"/>
                  <a:pt x="172377" y="9467"/>
                  <a:pt x="172377" y="21638"/>
                </a:cubicBezTo>
                <a:cubicBezTo>
                  <a:pt x="172377" y="41925"/>
                  <a:pt x="190022" y="59506"/>
                  <a:pt x="210382" y="60858"/>
                </a:cubicBezTo>
                <a:cubicBezTo>
                  <a:pt x="211739" y="60858"/>
                  <a:pt x="211739" y="60858"/>
                  <a:pt x="211739" y="60858"/>
                </a:cubicBezTo>
                <a:cubicBezTo>
                  <a:pt x="211739" y="60858"/>
                  <a:pt x="213096" y="60858"/>
                  <a:pt x="213096" y="60858"/>
                </a:cubicBezTo>
                <a:cubicBezTo>
                  <a:pt x="213096" y="60858"/>
                  <a:pt x="213096" y="60858"/>
                  <a:pt x="561922" y="60858"/>
                </a:cubicBezTo>
                <a:cubicBezTo>
                  <a:pt x="561922" y="60858"/>
                  <a:pt x="561922" y="60858"/>
                  <a:pt x="563280" y="60858"/>
                </a:cubicBezTo>
                <a:cubicBezTo>
                  <a:pt x="584996" y="60858"/>
                  <a:pt x="602641" y="43277"/>
                  <a:pt x="602641" y="21638"/>
                </a:cubicBezTo>
                <a:cubicBezTo>
                  <a:pt x="602641" y="21638"/>
                  <a:pt x="602641" y="21638"/>
                  <a:pt x="602641" y="10819"/>
                </a:cubicBezTo>
                <a:cubicBezTo>
                  <a:pt x="602641" y="10819"/>
                  <a:pt x="602641" y="10819"/>
                  <a:pt x="602641" y="9467"/>
                </a:cubicBezTo>
                <a:cubicBezTo>
                  <a:pt x="602641" y="4057"/>
                  <a:pt x="606713" y="0"/>
                  <a:pt x="613500" y="0"/>
                </a:cubicBezTo>
                <a:cubicBezTo>
                  <a:pt x="613500" y="0"/>
                  <a:pt x="613500" y="0"/>
                  <a:pt x="692223" y="0"/>
                </a:cubicBezTo>
                <a:cubicBezTo>
                  <a:pt x="737014" y="0"/>
                  <a:pt x="773661" y="36515"/>
                  <a:pt x="773661" y="81145"/>
                </a:cubicBezTo>
                <a:cubicBezTo>
                  <a:pt x="773661" y="81145"/>
                  <a:pt x="773661" y="81145"/>
                  <a:pt x="773661" y="1583673"/>
                </a:cubicBezTo>
                <a:cubicBezTo>
                  <a:pt x="773661" y="1629655"/>
                  <a:pt x="737014" y="1666170"/>
                  <a:pt x="692223" y="1666170"/>
                </a:cubicBezTo>
                <a:cubicBezTo>
                  <a:pt x="692223" y="1666170"/>
                  <a:pt x="692223" y="1666170"/>
                  <a:pt x="81438" y="1666170"/>
                </a:cubicBezTo>
                <a:cubicBezTo>
                  <a:pt x="36647" y="1666170"/>
                  <a:pt x="0" y="1629655"/>
                  <a:pt x="0" y="1583673"/>
                </a:cubicBezTo>
                <a:cubicBezTo>
                  <a:pt x="0" y="1583673"/>
                  <a:pt x="0" y="1583673"/>
                  <a:pt x="0" y="81145"/>
                </a:cubicBezTo>
                <a:cubicBezTo>
                  <a:pt x="0" y="36515"/>
                  <a:pt x="33932" y="1352"/>
                  <a:pt x="77366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367718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61204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/>
          <p:cNvSpPr>
            <a:spLocks noGrp="1"/>
          </p:cNvSpPr>
          <p:nvPr>
            <p:ph type="pic" sz="quarter" idx="14" hasCustomPrompt="1"/>
          </p:nvPr>
        </p:nvSpPr>
        <p:spPr>
          <a:xfrm>
            <a:off x="7537485" y="1482343"/>
            <a:ext cx="3198711" cy="1350468"/>
          </a:xfrm>
          <a:custGeom>
            <a:avLst/>
            <a:gdLst>
              <a:gd name="connsiteX0" fmla="*/ 0 w 2399033"/>
              <a:gd name="connsiteY0" fmla="*/ 0 h 1350466"/>
              <a:gd name="connsiteX1" fmla="*/ 2399033 w 2399033"/>
              <a:gd name="connsiteY1" fmla="*/ 0 h 1350466"/>
              <a:gd name="connsiteX2" fmla="*/ 2399033 w 2399033"/>
              <a:gd name="connsiteY2" fmla="*/ 1350466 h 1350466"/>
              <a:gd name="connsiteX3" fmla="*/ 0 w 2399033"/>
              <a:gd name="connsiteY3" fmla="*/ 1350466 h 135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9033" h="1350466">
                <a:moveTo>
                  <a:pt x="0" y="0"/>
                </a:moveTo>
                <a:lnTo>
                  <a:pt x="2399033" y="0"/>
                </a:lnTo>
                <a:lnTo>
                  <a:pt x="2399033" y="1350466"/>
                </a:lnTo>
                <a:lnTo>
                  <a:pt x="0" y="135046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5" hasCustomPrompt="1"/>
          </p:nvPr>
        </p:nvSpPr>
        <p:spPr>
          <a:xfrm>
            <a:off x="1441485" y="1482340"/>
            <a:ext cx="3198711" cy="1350469"/>
          </a:xfrm>
          <a:custGeom>
            <a:avLst/>
            <a:gdLst>
              <a:gd name="connsiteX0" fmla="*/ 0 w 2399033"/>
              <a:gd name="connsiteY0" fmla="*/ 0 h 1350466"/>
              <a:gd name="connsiteX1" fmla="*/ 2399033 w 2399033"/>
              <a:gd name="connsiteY1" fmla="*/ 0 h 1350466"/>
              <a:gd name="connsiteX2" fmla="*/ 2399033 w 2399033"/>
              <a:gd name="connsiteY2" fmla="*/ 1350466 h 1350466"/>
              <a:gd name="connsiteX3" fmla="*/ 0 w 2399033"/>
              <a:gd name="connsiteY3" fmla="*/ 1350466 h 1350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9033" h="1350466">
                <a:moveTo>
                  <a:pt x="0" y="0"/>
                </a:moveTo>
                <a:lnTo>
                  <a:pt x="2399033" y="0"/>
                </a:lnTo>
                <a:lnTo>
                  <a:pt x="2399033" y="1350466"/>
                </a:lnTo>
                <a:lnTo>
                  <a:pt x="0" y="1350466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16" hasCustomPrompt="1"/>
          </p:nvPr>
        </p:nvSpPr>
        <p:spPr>
          <a:xfrm>
            <a:off x="4093636" y="1262867"/>
            <a:ext cx="3986869" cy="1683220"/>
          </a:xfrm>
          <a:custGeom>
            <a:avLst/>
            <a:gdLst>
              <a:gd name="connsiteX0" fmla="*/ 0 w 2990152"/>
              <a:gd name="connsiteY0" fmla="*/ 0 h 1683219"/>
              <a:gd name="connsiteX1" fmla="*/ 2990152 w 2990152"/>
              <a:gd name="connsiteY1" fmla="*/ 0 h 1683219"/>
              <a:gd name="connsiteX2" fmla="*/ 2990152 w 2990152"/>
              <a:gd name="connsiteY2" fmla="*/ 1683219 h 1683219"/>
              <a:gd name="connsiteX3" fmla="*/ 0 w 2990152"/>
              <a:gd name="connsiteY3" fmla="*/ 1683219 h 168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0152" h="1683219">
                <a:moveTo>
                  <a:pt x="0" y="0"/>
                </a:moveTo>
                <a:lnTo>
                  <a:pt x="2990152" y="0"/>
                </a:lnTo>
                <a:lnTo>
                  <a:pt x="2990152" y="1683219"/>
                </a:lnTo>
                <a:lnTo>
                  <a:pt x="0" y="16832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365760" anchor="b">
            <a:noAutofit/>
          </a:bodyPr>
          <a:lstStyle>
            <a:lvl1pPr algn="ctr" rtl="0">
              <a:buNone/>
              <a:defRPr sz="9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62284432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493650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DT 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505460" y="485140"/>
            <a:ext cx="11181080" cy="5887720"/>
          </a:xfrm>
          <a:custGeom>
            <a:avLst/>
            <a:gdLst>
              <a:gd name="connsiteX0" fmla="*/ 0 w 8385810"/>
              <a:gd name="connsiteY0" fmla="*/ 0 h 4415790"/>
              <a:gd name="connsiteX1" fmla="*/ 8385810 w 8385810"/>
              <a:gd name="connsiteY1" fmla="*/ 0 h 4415790"/>
              <a:gd name="connsiteX2" fmla="*/ 8385810 w 8385810"/>
              <a:gd name="connsiteY2" fmla="*/ 4415790 h 4415790"/>
              <a:gd name="connsiteX3" fmla="*/ 0 w 8385810"/>
              <a:gd name="connsiteY3" fmla="*/ 4415790 h 4415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85810" h="4415790">
                <a:moveTo>
                  <a:pt x="0" y="0"/>
                </a:moveTo>
                <a:lnTo>
                  <a:pt x="8385810" y="0"/>
                </a:lnTo>
                <a:lnTo>
                  <a:pt x="8385810" y="4415790"/>
                </a:lnTo>
                <a:lnTo>
                  <a:pt x="0" y="4415790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1463040" anchor="b">
            <a:noAutofit/>
          </a:bodyPr>
          <a:lstStyle>
            <a:lvl1pPr algn="ctr" rtl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90450463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D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227F21E2-C9AC-4782-8727-C9E2C7032E3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7998" y="98129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/>
              <a:t>CLICK TO EDITE SUBTITLE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2F4A066E-8A64-4985-9299-B7E7D1E6E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76816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267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79078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DT 1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09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0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4343401"/>
            <a:ext cx="3556000" cy="204777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F5F804B-E074-4E29-846F-2EB27ECA97D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07998" y="98129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867" b="1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/>
              <a:t>CLICK TO EDITE SUBTITLE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3335855E-DDAE-41B8-A630-E93105510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1" y="376816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267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74767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975929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PSST0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17091" y="1178427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517091" y="455085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4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03834852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534014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ctr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55801"/>
            <a:ext cx="10972800" cy="41703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609600" y="1045758"/>
            <a:ext cx="8534400" cy="554442"/>
          </a:xfrm>
        </p:spPr>
        <p:txBody>
          <a:bodyPr anchor="ctr" anchorCtr="0"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2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13011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t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1451"/>
            <a:ext cx="10972800" cy="46847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9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pic>
        <p:nvPicPr>
          <p:cNvPr id="10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58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6"/>
            <a:ext cx="12191999" cy="685799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0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88887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T_Bkg_LtB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92" y="0"/>
            <a:ext cx="12273280" cy="690372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1715917"/>
            <a:ext cx="10972800" cy="840694"/>
          </a:xfrm>
        </p:spPr>
        <p:txBody>
          <a:bodyPr anchor="ctr" anchorCtr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609600" y="2624944"/>
            <a:ext cx="10972800" cy="30032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400" b="0"/>
              <a:t>Click to edit Master title style</a:t>
            </a:r>
            <a:endParaRPr lang="en-US" sz="4400" b="0"/>
          </a:p>
        </p:txBody>
      </p:sp>
      <p:pic>
        <p:nvPicPr>
          <p:cNvPr id="14" name="RadioConnects_Logo_Vert_EN_RGB.png"/>
          <p:cNvPicPr>
            <a:picLocks noChangeAspect="1"/>
          </p:cNvPicPr>
          <p:nvPr userDrawn="1"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5"/>
            <a:ext cx="1959669" cy="74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28472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D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PT_Bkg_DkB.jpg" descr="/Volumes/STORE N GO/PPT2/graphics/PPT_Bkg_DkB.jp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5"/>
            <a:ext cx="1959669" cy="744178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 userDrawn="1"/>
        </p:nvSpPr>
        <p:spPr>
          <a:xfrm>
            <a:off x="609600" y="2624944"/>
            <a:ext cx="10972800" cy="30032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4400" b="0"/>
              <a:t>Click to edit Master title style</a:t>
            </a:r>
            <a:endParaRPr lang="en-US" sz="4400" b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09600" y="1715917"/>
            <a:ext cx="10972800" cy="840694"/>
          </a:xfrm>
        </p:spPr>
        <p:txBody>
          <a:bodyPr anchor="ctr" anchorCtr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820121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20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 sz="2000"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03185" y="6356351"/>
            <a:ext cx="779842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1" name="Soundbars_Bkg2_RGB.png"/>
          <p:cNvPicPr>
            <a:picLocks noChangeAspect="1"/>
          </p:cNvPicPr>
          <p:nvPr userDrawn="1"/>
        </p:nvPicPr>
        <p:blipFill>
          <a:blip r:embed="rId2" r:link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88336"/>
            <a:ext cx="12295336" cy="1772816"/>
          </a:xfrm>
          <a:prstGeom prst="rect">
            <a:avLst/>
          </a:prstGeom>
        </p:spPr>
      </p:pic>
      <p:pic>
        <p:nvPicPr>
          <p:cNvPr id="9" name="RadioConnects_Logo_Vert_EN_RGB.png" descr="/Users/tauqirshah/Desktop/PPT/links/RadioConnects_Logo_Vert_EN_RGB.png"/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1950" y="6015726"/>
            <a:ext cx="1959669" cy="74417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9601" y="6356351"/>
            <a:ext cx="593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19C907-770D-DA4F-9BD3-D1A51E1829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40694"/>
          </a:xfrm>
        </p:spPr>
        <p:txBody>
          <a:bodyPr anchor="ctr" anchorCtr="0"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83239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23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6094799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1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3566128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207526" y="155641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215322" y="3566128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4215322" y="155641"/>
            <a:ext cx="3761361" cy="3130648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535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08002" y="1463043"/>
            <a:ext cx="5575167" cy="459089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1719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lean 0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86910" y="1463043"/>
            <a:ext cx="5575167" cy="459089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47392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46009" y="1467908"/>
            <a:ext cx="5491935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160499" y="1467908"/>
            <a:ext cx="5491935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28121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46011" y="1467908"/>
            <a:ext cx="5331820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34001" y="1467908"/>
            <a:ext cx="5331820" cy="316456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4479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547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961055" y="2504388"/>
            <a:ext cx="4227029" cy="2503251"/>
          </a:xfrm>
          <a:custGeom>
            <a:avLst/>
            <a:gdLst>
              <a:gd name="connsiteX0" fmla="*/ 0 w 3170272"/>
              <a:gd name="connsiteY0" fmla="*/ 0 h 1877438"/>
              <a:gd name="connsiteX1" fmla="*/ 3170272 w 3170272"/>
              <a:gd name="connsiteY1" fmla="*/ 0 h 1877438"/>
              <a:gd name="connsiteX2" fmla="*/ 3170272 w 3170272"/>
              <a:gd name="connsiteY2" fmla="*/ 1877438 h 1877438"/>
              <a:gd name="connsiteX3" fmla="*/ 0 w 3170272"/>
              <a:gd name="connsiteY3" fmla="*/ 1877438 h 187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0272" h="1877438">
                <a:moveTo>
                  <a:pt x="0" y="0"/>
                </a:moveTo>
                <a:lnTo>
                  <a:pt x="3170272" y="0"/>
                </a:lnTo>
                <a:lnTo>
                  <a:pt x="3170272" y="1877438"/>
                </a:lnTo>
                <a:lnTo>
                  <a:pt x="0" y="187743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7023740" y="2504388"/>
            <a:ext cx="4227029" cy="2503251"/>
          </a:xfrm>
          <a:custGeom>
            <a:avLst/>
            <a:gdLst>
              <a:gd name="connsiteX0" fmla="*/ 0 w 3170272"/>
              <a:gd name="connsiteY0" fmla="*/ 0 h 1877438"/>
              <a:gd name="connsiteX1" fmla="*/ 3170272 w 3170272"/>
              <a:gd name="connsiteY1" fmla="*/ 0 h 1877438"/>
              <a:gd name="connsiteX2" fmla="*/ 3170272 w 3170272"/>
              <a:gd name="connsiteY2" fmla="*/ 1877438 h 1877438"/>
              <a:gd name="connsiteX3" fmla="*/ 0 w 3170272"/>
              <a:gd name="connsiteY3" fmla="*/ 1877438 h 187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0272" h="1877438">
                <a:moveTo>
                  <a:pt x="0" y="0"/>
                </a:moveTo>
                <a:lnTo>
                  <a:pt x="3170272" y="0"/>
                </a:lnTo>
                <a:lnTo>
                  <a:pt x="3170272" y="1877438"/>
                </a:lnTo>
                <a:lnTo>
                  <a:pt x="0" y="187743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20124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4215322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8223118" y="3747439"/>
            <a:ext cx="3761361" cy="2949340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7955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11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1454485"/>
            <a:ext cx="3556000" cy="31610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44591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2"/>
          <p:cNvSpPr>
            <a:spLocks noGrp="1"/>
          </p:cNvSpPr>
          <p:nvPr>
            <p:ph type="pic" sz="quarter" idx="12" hasCustomPrompt="1"/>
          </p:nvPr>
        </p:nvSpPr>
        <p:spPr>
          <a:xfrm>
            <a:off x="508000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3" hasCustomPrompt="1"/>
          </p:nvPr>
        </p:nvSpPr>
        <p:spPr>
          <a:xfrm>
            <a:off x="4308911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14" hasCustomPrompt="1"/>
          </p:nvPr>
        </p:nvSpPr>
        <p:spPr>
          <a:xfrm>
            <a:off x="8109817" y="1454486"/>
            <a:ext cx="3556000" cy="264338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3571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31781" y="1997412"/>
            <a:ext cx="3527897" cy="4111557"/>
          </a:xfrm>
          <a:custGeom>
            <a:avLst/>
            <a:gdLst>
              <a:gd name="connsiteX0" fmla="*/ 0 w 2645923"/>
              <a:gd name="connsiteY0" fmla="*/ 0 h 3083668"/>
              <a:gd name="connsiteX1" fmla="*/ 2645923 w 2645923"/>
              <a:gd name="connsiteY1" fmla="*/ 0 h 3083668"/>
              <a:gd name="connsiteX2" fmla="*/ 2645923 w 2645923"/>
              <a:gd name="connsiteY2" fmla="*/ 3083668 h 3083668"/>
              <a:gd name="connsiteX3" fmla="*/ 0 w 2645923"/>
              <a:gd name="connsiteY3" fmla="*/ 3083668 h 308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5923" h="3083668">
                <a:moveTo>
                  <a:pt x="0" y="0"/>
                </a:moveTo>
                <a:lnTo>
                  <a:pt x="2645923" y="0"/>
                </a:lnTo>
                <a:lnTo>
                  <a:pt x="2645923" y="3083668"/>
                </a:lnTo>
                <a:lnTo>
                  <a:pt x="0" y="308366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712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8862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8129320" y="1997412"/>
            <a:ext cx="3527897" cy="4111557"/>
          </a:xfrm>
          <a:custGeom>
            <a:avLst/>
            <a:gdLst>
              <a:gd name="connsiteX0" fmla="*/ 0 w 2645923"/>
              <a:gd name="connsiteY0" fmla="*/ 0 h 3083668"/>
              <a:gd name="connsiteX1" fmla="*/ 2645923 w 2645923"/>
              <a:gd name="connsiteY1" fmla="*/ 0 h 3083668"/>
              <a:gd name="connsiteX2" fmla="*/ 2645923 w 2645923"/>
              <a:gd name="connsiteY2" fmla="*/ 3083668 h 3083668"/>
              <a:gd name="connsiteX3" fmla="*/ 0 w 2645923"/>
              <a:gd name="connsiteY3" fmla="*/ 3083668 h 308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5923" h="3083668">
                <a:moveTo>
                  <a:pt x="0" y="0"/>
                </a:moveTo>
                <a:lnTo>
                  <a:pt x="2645923" y="0"/>
                </a:lnTo>
                <a:lnTo>
                  <a:pt x="2645923" y="3083668"/>
                </a:lnTo>
                <a:lnTo>
                  <a:pt x="0" y="308366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51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538663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794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97202" y="-1"/>
            <a:ext cx="6094799" cy="37474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405" y="-1"/>
            <a:ext cx="6094799" cy="37474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75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270536" y="667352"/>
            <a:ext cx="10921467" cy="308008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081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667352"/>
            <a:ext cx="10921467" cy="308008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38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332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2029839" y="2306213"/>
            <a:ext cx="2723744" cy="1820804"/>
          </a:xfrm>
          <a:custGeom>
            <a:avLst/>
            <a:gdLst>
              <a:gd name="connsiteX0" fmla="*/ 453830 w 1532106"/>
              <a:gd name="connsiteY0" fmla="*/ 0 h 1365603"/>
              <a:gd name="connsiteX1" fmla="*/ 1078276 w 1532106"/>
              <a:gd name="connsiteY1" fmla="*/ 0 h 1365603"/>
              <a:gd name="connsiteX2" fmla="*/ 1096979 w 1532106"/>
              <a:gd name="connsiteY2" fmla="*/ 764 h 1365603"/>
              <a:gd name="connsiteX3" fmla="*/ 1114918 w 1532106"/>
              <a:gd name="connsiteY3" fmla="*/ 4586 h 1365603"/>
              <a:gd name="connsiteX4" fmla="*/ 1132476 w 1532106"/>
              <a:gd name="connsiteY4" fmla="*/ 10702 h 1365603"/>
              <a:gd name="connsiteX5" fmla="*/ 1148889 w 1532106"/>
              <a:gd name="connsiteY5" fmla="*/ 18346 h 1365603"/>
              <a:gd name="connsiteX6" fmla="*/ 1164156 w 1532106"/>
              <a:gd name="connsiteY6" fmla="*/ 28665 h 1365603"/>
              <a:gd name="connsiteX7" fmla="*/ 1178279 w 1532106"/>
              <a:gd name="connsiteY7" fmla="*/ 40895 h 1365603"/>
              <a:gd name="connsiteX8" fmla="*/ 1190493 w 1532106"/>
              <a:gd name="connsiteY8" fmla="*/ 54655 h 1365603"/>
              <a:gd name="connsiteX9" fmla="*/ 1201180 w 1532106"/>
              <a:gd name="connsiteY9" fmla="*/ 70707 h 1365603"/>
              <a:gd name="connsiteX10" fmla="*/ 1513022 w 1532106"/>
              <a:gd name="connsiteY10" fmla="*/ 611903 h 1365603"/>
              <a:gd name="connsiteX11" fmla="*/ 1521419 w 1532106"/>
              <a:gd name="connsiteY11" fmla="*/ 628720 h 1365603"/>
              <a:gd name="connsiteX12" fmla="*/ 1527526 w 1532106"/>
              <a:gd name="connsiteY12" fmla="*/ 646301 h 1365603"/>
              <a:gd name="connsiteX13" fmla="*/ 1530579 w 1532106"/>
              <a:gd name="connsiteY13" fmla="*/ 664265 h 1365603"/>
              <a:gd name="connsiteX14" fmla="*/ 1532106 w 1532106"/>
              <a:gd name="connsiteY14" fmla="*/ 682611 h 1365603"/>
              <a:gd name="connsiteX15" fmla="*/ 1530579 w 1532106"/>
              <a:gd name="connsiteY15" fmla="*/ 700574 h 1365603"/>
              <a:gd name="connsiteX16" fmla="*/ 1527526 w 1532106"/>
              <a:gd name="connsiteY16" fmla="*/ 718920 h 1365603"/>
              <a:gd name="connsiteX17" fmla="*/ 1521419 w 1532106"/>
              <a:gd name="connsiteY17" fmla="*/ 736501 h 1365603"/>
              <a:gd name="connsiteX18" fmla="*/ 1513022 w 1532106"/>
              <a:gd name="connsiteY18" fmla="*/ 753318 h 1365603"/>
              <a:gd name="connsiteX19" fmla="*/ 1201180 w 1532106"/>
              <a:gd name="connsiteY19" fmla="*/ 1294896 h 1365603"/>
              <a:gd name="connsiteX20" fmla="*/ 1190493 w 1532106"/>
              <a:gd name="connsiteY20" fmla="*/ 1310184 h 1365603"/>
              <a:gd name="connsiteX21" fmla="*/ 1178279 w 1532106"/>
              <a:gd name="connsiteY21" fmla="*/ 1324326 h 1365603"/>
              <a:gd name="connsiteX22" fmla="*/ 1164156 w 1532106"/>
              <a:gd name="connsiteY22" fmla="*/ 1336556 h 1365603"/>
              <a:gd name="connsiteX23" fmla="*/ 1148889 w 1532106"/>
              <a:gd name="connsiteY23" fmla="*/ 1346493 h 1365603"/>
              <a:gd name="connsiteX24" fmla="*/ 1132476 w 1532106"/>
              <a:gd name="connsiteY24" fmla="*/ 1354519 h 1365603"/>
              <a:gd name="connsiteX25" fmla="*/ 1114918 w 1532106"/>
              <a:gd name="connsiteY25" fmla="*/ 1360635 h 1365603"/>
              <a:gd name="connsiteX26" fmla="*/ 1096979 w 1532106"/>
              <a:gd name="connsiteY26" fmla="*/ 1364457 h 1365603"/>
              <a:gd name="connsiteX27" fmla="*/ 1078276 w 1532106"/>
              <a:gd name="connsiteY27" fmla="*/ 1365603 h 1365603"/>
              <a:gd name="connsiteX28" fmla="*/ 453830 w 1532106"/>
              <a:gd name="connsiteY28" fmla="*/ 1365603 h 1365603"/>
              <a:gd name="connsiteX29" fmla="*/ 435127 w 1532106"/>
              <a:gd name="connsiteY29" fmla="*/ 1364457 h 1365603"/>
              <a:gd name="connsiteX30" fmla="*/ 416425 w 1532106"/>
              <a:gd name="connsiteY30" fmla="*/ 1360635 h 1365603"/>
              <a:gd name="connsiteX31" fmla="*/ 399248 w 1532106"/>
              <a:gd name="connsiteY31" fmla="*/ 1354519 h 1365603"/>
              <a:gd name="connsiteX32" fmla="*/ 383217 w 1532106"/>
              <a:gd name="connsiteY32" fmla="*/ 1346493 h 1365603"/>
              <a:gd name="connsiteX33" fmla="*/ 367950 w 1532106"/>
              <a:gd name="connsiteY33" fmla="*/ 1336556 h 1365603"/>
              <a:gd name="connsiteX34" fmla="*/ 353827 w 1532106"/>
              <a:gd name="connsiteY34" fmla="*/ 1324326 h 1365603"/>
              <a:gd name="connsiteX35" fmla="*/ 341613 w 1532106"/>
              <a:gd name="connsiteY35" fmla="*/ 1310184 h 1365603"/>
              <a:gd name="connsiteX36" fmla="*/ 330926 w 1532106"/>
              <a:gd name="connsiteY36" fmla="*/ 1294896 h 1365603"/>
              <a:gd name="connsiteX37" fmla="*/ 19084 w 1532106"/>
              <a:gd name="connsiteY37" fmla="*/ 753318 h 1365603"/>
              <a:gd name="connsiteX38" fmla="*/ 10687 w 1532106"/>
              <a:gd name="connsiteY38" fmla="*/ 736501 h 1365603"/>
              <a:gd name="connsiteX39" fmla="*/ 4580 w 1532106"/>
              <a:gd name="connsiteY39" fmla="*/ 718920 h 1365603"/>
              <a:gd name="connsiteX40" fmla="*/ 1527 w 1532106"/>
              <a:gd name="connsiteY40" fmla="*/ 700574 h 1365603"/>
              <a:gd name="connsiteX41" fmla="*/ 0 w 1532106"/>
              <a:gd name="connsiteY41" fmla="*/ 682611 h 1365603"/>
              <a:gd name="connsiteX42" fmla="*/ 1527 w 1532106"/>
              <a:gd name="connsiteY42" fmla="*/ 664265 h 1365603"/>
              <a:gd name="connsiteX43" fmla="*/ 4580 w 1532106"/>
              <a:gd name="connsiteY43" fmla="*/ 646301 h 1365603"/>
              <a:gd name="connsiteX44" fmla="*/ 10687 w 1532106"/>
              <a:gd name="connsiteY44" fmla="*/ 628720 h 1365603"/>
              <a:gd name="connsiteX45" fmla="*/ 19084 w 1532106"/>
              <a:gd name="connsiteY45" fmla="*/ 611903 h 1365603"/>
              <a:gd name="connsiteX46" fmla="*/ 330926 w 1532106"/>
              <a:gd name="connsiteY46" fmla="*/ 70707 h 1365603"/>
              <a:gd name="connsiteX47" fmla="*/ 341613 w 1532106"/>
              <a:gd name="connsiteY47" fmla="*/ 54655 h 1365603"/>
              <a:gd name="connsiteX48" fmla="*/ 353827 w 1532106"/>
              <a:gd name="connsiteY48" fmla="*/ 40895 h 1365603"/>
              <a:gd name="connsiteX49" fmla="*/ 367950 w 1532106"/>
              <a:gd name="connsiteY49" fmla="*/ 28665 h 1365603"/>
              <a:gd name="connsiteX50" fmla="*/ 383217 w 1532106"/>
              <a:gd name="connsiteY50" fmla="*/ 18346 h 1365603"/>
              <a:gd name="connsiteX51" fmla="*/ 399248 w 1532106"/>
              <a:gd name="connsiteY51" fmla="*/ 10702 h 1365603"/>
              <a:gd name="connsiteX52" fmla="*/ 416425 w 1532106"/>
              <a:gd name="connsiteY52" fmla="*/ 4586 h 1365603"/>
              <a:gd name="connsiteX53" fmla="*/ 435127 w 1532106"/>
              <a:gd name="connsiteY53" fmla="*/ 764 h 136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32106" h="1365603">
                <a:moveTo>
                  <a:pt x="453830" y="0"/>
                </a:moveTo>
                <a:lnTo>
                  <a:pt x="1078276" y="0"/>
                </a:lnTo>
                <a:lnTo>
                  <a:pt x="1096979" y="764"/>
                </a:lnTo>
                <a:lnTo>
                  <a:pt x="1114918" y="4586"/>
                </a:lnTo>
                <a:lnTo>
                  <a:pt x="1132476" y="10702"/>
                </a:lnTo>
                <a:lnTo>
                  <a:pt x="1148889" y="18346"/>
                </a:lnTo>
                <a:lnTo>
                  <a:pt x="1164156" y="28665"/>
                </a:lnTo>
                <a:lnTo>
                  <a:pt x="1178279" y="40895"/>
                </a:lnTo>
                <a:lnTo>
                  <a:pt x="1190493" y="54655"/>
                </a:lnTo>
                <a:lnTo>
                  <a:pt x="1201180" y="70707"/>
                </a:lnTo>
                <a:lnTo>
                  <a:pt x="1513022" y="611903"/>
                </a:lnTo>
                <a:lnTo>
                  <a:pt x="1521419" y="628720"/>
                </a:lnTo>
                <a:lnTo>
                  <a:pt x="1527526" y="646301"/>
                </a:lnTo>
                <a:lnTo>
                  <a:pt x="1530579" y="664265"/>
                </a:lnTo>
                <a:lnTo>
                  <a:pt x="1532106" y="682611"/>
                </a:lnTo>
                <a:lnTo>
                  <a:pt x="1530579" y="700574"/>
                </a:lnTo>
                <a:lnTo>
                  <a:pt x="1527526" y="718920"/>
                </a:lnTo>
                <a:lnTo>
                  <a:pt x="1521419" y="736501"/>
                </a:lnTo>
                <a:lnTo>
                  <a:pt x="1513022" y="753318"/>
                </a:lnTo>
                <a:lnTo>
                  <a:pt x="1201180" y="1294896"/>
                </a:lnTo>
                <a:lnTo>
                  <a:pt x="1190493" y="1310184"/>
                </a:lnTo>
                <a:lnTo>
                  <a:pt x="1178279" y="1324326"/>
                </a:lnTo>
                <a:lnTo>
                  <a:pt x="1164156" y="1336556"/>
                </a:lnTo>
                <a:lnTo>
                  <a:pt x="1148889" y="1346493"/>
                </a:lnTo>
                <a:lnTo>
                  <a:pt x="1132476" y="1354519"/>
                </a:lnTo>
                <a:lnTo>
                  <a:pt x="1114918" y="1360635"/>
                </a:lnTo>
                <a:lnTo>
                  <a:pt x="1096979" y="1364457"/>
                </a:lnTo>
                <a:lnTo>
                  <a:pt x="1078276" y="1365603"/>
                </a:lnTo>
                <a:lnTo>
                  <a:pt x="453830" y="1365603"/>
                </a:lnTo>
                <a:lnTo>
                  <a:pt x="435127" y="1364457"/>
                </a:lnTo>
                <a:lnTo>
                  <a:pt x="416425" y="1360635"/>
                </a:lnTo>
                <a:lnTo>
                  <a:pt x="399248" y="1354519"/>
                </a:lnTo>
                <a:lnTo>
                  <a:pt x="383217" y="1346493"/>
                </a:lnTo>
                <a:lnTo>
                  <a:pt x="367950" y="1336556"/>
                </a:lnTo>
                <a:lnTo>
                  <a:pt x="353827" y="1324326"/>
                </a:lnTo>
                <a:lnTo>
                  <a:pt x="341613" y="1310184"/>
                </a:lnTo>
                <a:lnTo>
                  <a:pt x="330926" y="1294896"/>
                </a:lnTo>
                <a:lnTo>
                  <a:pt x="19084" y="753318"/>
                </a:lnTo>
                <a:lnTo>
                  <a:pt x="10687" y="736501"/>
                </a:lnTo>
                <a:lnTo>
                  <a:pt x="4580" y="718920"/>
                </a:lnTo>
                <a:lnTo>
                  <a:pt x="1527" y="700574"/>
                </a:lnTo>
                <a:lnTo>
                  <a:pt x="0" y="682611"/>
                </a:lnTo>
                <a:lnTo>
                  <a:pt x="1527" y="664265"/>
                </a:lnTo>
                <a:lnTo>
                  <a:pt x="4580" y="646301"/>
                </a:lnTo>
                <a:lnTo>
                  <a:pt x="10687" y="628720"/>
                </a:lnTo>
                <a:lnTo>
                  <a:pt x="19084" y="611903"/>
                </a:lnTo>
                <a:lnTo>
                  <a:pt x="330926" y="70707"/>
                </a:lnTo>
                <a:lnTo>
                  <a:pt x="341613" y="54655"/>
                </a:lnTo>
                <a:lnTo>
                  <a:pt x="353827" y="40895"/>
                </a:lnTo>
                <a:lnTo>
                  <a:pt x="367950" y="28665"/>
                </a:lnTo>
                <a:lnTo>
                  <a:pt x="383217" y="18346"/>
                </a:lnTo>
                <a:lnTo>
                  <a:pt x="399248" y="10702"/>
                </a:lnTo>
                <a:lnTo>
                  <a:pt x="416425" y="4586"/>
                </a:lnTo>
                <a:lnTo>
                  <a:pt x="435127" y="76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7438417" y="2306213"/>
            <a:ext cx="2723744" cy="1820804"/>
          </a:xfrm>
          <a:custGeom>
            <a:avLst/>
            <a:gdLst>
              <a:gd name="connsiteX0" fmla="*/ 453830 w 1532106"/>
              <a:gd name="connsiteY0" fmla="*/ 0 h 1365603"/>
              <a:gd name="connsiteX1" fmla="*/ 1078276 w 1532106"/>
              <a:gd name="connsiteY1" fmla="*/ 0 h 1365603"/>
              <a:gd name="connsiteX2" fmla="*/ 1096979 w 1532106"/>
              <a:gd name="connsiteY2" fmla="*/ 764 h 1365603"/>
              <a:gd name="connsiteX3" fmla="*/ 1114918 w 1532106"/>
              <a:gd name="connsiteY3" fmla="*/ 4586 h 1365603"/>
              <a:gd name="connsiteX4" fmla="*/ 1132476 w 1532106"/>
              <a:gd name="connsiteY4" fmla="*/ 10702 h 1365603"/>
              <a:gd name="connsiteX5" fmla="*/ 1148889 w 1532106"/>
              <a:gd name="connsiteY5" fmla="*/ 18346 h 1365603"/>
              <a:gd name="connsiteX6" fmla="*/ 1164156 w 1532106"/>
              <a:gd name="connsiteY6" fmla="*/ 28665 h 1365603"/>
              <a:gd name="connsiteX7" fmla="*/ 1178279 w 1532106"/>
              <a:gd name="connsiteY7" fmla="*/ 40895 h 1365603"/>
              <a:gd name="connsiteX8" fmla="*/ 1190493 w 1532106"/>
              <a:gd name="connsiteY8" fmla="*/ 54655 h 1365603"/>
              <a:gd name="connsiteX9" fmla="*/ 1201180 w 1532106"/>
              <a:gd name="connsiteY9" fmla="*/ 70707 h 1365603"/>
              <a:gd name="connsiteX10" fmla="*/ 1513022 w 1532106"/>
              <a:gd name="connsiteY10" fmla="*/ 611903 h 1365603"/>
              <a:gd name="connsiteX11" fmla="*/ 1521419 w 1532106"/>
              <a:gd name="connsiteY11" fmla="*/ 628720 h 1365603"/>
              <a:gd name="connsiteX12" fmla="*/ 1527526 w 1532106"/>
              <a:gd name="connsiteY12" fmla="*/ 646301 h 1365603"/>
              <a:gd name="connsiteX13" fmla="*/ 1530579 w 1532106"/>
              <a:gd name="connsiteY13" fmla="*/ 664265 h 1365603"/>
              <a:gd name="connsiteX14" fmla="*/ 1532106 w 1532106"/>
              <a:gd name="connsiteY14" fmla="*/ 682611 h 1365603"/>
              <a:gd name="connsiteX15" fmla="*/ 1530579 w 1532106"/>
              <a:gd name="connsiteY15" fmla="*/ 700574 h 1365603"/>
              <a:gd name="connsiteX16" fmla="*/ 1527526 w 1532106"/>
              <a:gd name="connsiteY16" fmla="*/ 718920 h 1365603"/>
              <a:gd name="connsiteX17" fmla="*/ 1521419 w 1532106"/>
              <a:gd name="connsiteY17" fmla="*/ 736501 h 1365603"/>
              <a:gd name="connsiteX18" fmla="*/ 1513022 w 1532106"/>
              <a:gd name="connsiteY18" fmla="*/ 753318 h 1365603"/>
              <a:gd name="connsiteX19" fmla="*/ 1201180 w 1532106"/>
              <a:gd name="connsiteY19" fmla="*/ 1294896 h 1365603"/>
              <a:gd name="connsiteX20" fmla="*/ 1190493 w 1532106"/>
              <a:gd name="connsiteY20" fmla="*/ 1310184 h 1365603"/>
              <a:gd name="connsiteX21" fmla="*/ 1178279 w 1532106"/>
              <a:gd name="connsiteY21" fmla="*/ 1324326 h 1365603"/>
              <a:gd name="connsiteX22" fmla="*/ 1164156 w 1532106"/>
              <a:gd name="connsiteY22" fmla="*/ 1336556 h 1365603"/>
              <a:gd name="connsiteX23" fmla="*/ 1148889 w 1532106"/>
              <a:gd name="connsiteY23" fmla="*/ 1346493 h 1365603"/>
              <a:gd name="connsiteX24" fmla="*/ 1132476 w 1532106"/>
              <a:gd name="connsiteY24" fmla="*/ 1354519 h 1365603"/>
              <a:gd name="connsiteX25" fmla="*/ 1114918 w 1532106"/>
              <a:gd name="connsiteY25" fmla="*/ 1360635 h 1365603"/>
              <a:gd name="connsiteX26" fmla="*/ 1096979 w 1532106"/>
              <a:gd name="connsiteY26" fmla="*/ 1364457 h 1365603"/>
              <a:gd name="connsiteX27" fmla="*/ 1078276 w 1532106"/>
              <a:gd name="connsiteY27" fmla="*/ 1365603 h 1365603"/>
              <a:gd name="connsiteX28" fmla="*/ 453830 w 1532106"/>
              <a:gd name="connsiteY28" fmla="*/ 1365603 h 1365603"/>
              <a:gd name="connsiteX29" fmla="*/ 435127 w 1532106"/>
              <a:gd name="connsiteY29" fmla="*/ 1364457 h 1365603"/>
              <a:gd name="connsiteX30" fmla="*/ 416425 w 1532106"/>
              <a:gd name="connsiteY30" fmla="*/ 1360635 h 1365603"/>
              <a:gd name="connsiteX31" fmla="*/ 399249 w 1532106"/>
              <a:gd name="connsiteY31" fmla="*/ 1354519 h 1365603"/>
              <a:gd name="connsiteX32" fmla="*/ 383218 w 1532106"/>
              <a:gd name="connsiteY32" fmla="*/ 1346493 h 1365603"/>
              <a:gd name="connsiteX33" fmla="*/ 367950 w 1532106"/>
              <a:gd name="connsiteY33" fmla="*/ 1336556 h 1365603"/>
              <a:gd name="connsiteX34" fmla="*/ 353827 w 1532106"/>
              <a:gd name="connsiteY34" fmla="*/ 1324326 h 1365603"/>
              <a:gd name="connsiteX35" fmla="*/ 341613 w 1532106"/>
              <a:gd name="connsiteY35" fmla="*/ 1310184 h 1365603"/>
              <a:gd name="connsiteX36" fmla="*/ 330926 w 1532106"/>
              <a:gd name="connsiteY36" fmla="*/ 1294896 h 1365603"/>
              <a:gd name="connsiteX37" fmla="*/ 19084 w 1532106"/>
              <a:gd name="connsiteY37" fmla="*/ 753318 h 1365603"/>
              <a:gd name="connsiteX38" fmla="*/ 10687 w 1532106"/>
              <a:gd name="connsiteY38" fmla="*/ 736501 h 1365603"/>
              <a:gd name="connsiteX39" fmla="*/ 4580 w 1532106"/>
              <a:gd name="connsiteY39" fmla="*/ 718920 h 1365603"/>
              <a:gd name="connsiteX40" fmla="*/ 1527 w 1532106"/>
              <a:gd name="connsiteY40" fmla="*/ 700574 h 1365603"/>
              <a:gd name="connsiteX41" fmla="*/ 0 w 1532106"/>
              <a:gd name="connsiteY41" fmla="*/ 682611 h 1365603"/>
              <a:gd name="connsiteX42" fmla="*/ 1527 w 1532106"/>
              <a:gd name="connsiteY42" fmla="*/ 664265 h 1365603"/>
              <a:gd name="connsiteX43" fmla="*/ 4580 w 1532106"/>
              <a:gd name="connsiteY43" fmla="*/ 646301 h 1365603"/>
              <a:gd name="connsiteX44" fmla="*/ 10687 w 1532106"/>
              <a:gd name="connsiteY44" fmla="*/ 628720 h 1365603"/>
              <a:gd name="connsiteX45" fmla="*/ 19084 w 1532106"/>
              <a:gd name="connsiteY45" fmla="*/ 611903 h 1365603"/>
              <a:gd name="connsiteX46" fmla="*/ 330926 w 1532106"/>
              <a:gd name="connsiteY46" fmla="*/ 70707 h 1365603"/>
              <a:gd name="connsiteX47" fmla="*/ 341613 w 1532106"/>
              <a:gd name="connsiteY47" fmla="*/ 54655 h 1365603"/>
              <a:gd name="connsiteX48" fmla="*/ 353827 w 1532106"/>
              <a:gd name="connsiteY48" fmla="*/ 40895 h 1365603"/>
              <a:gd name="connsiteX49" fmla="*/ 367950 w 1532106"/>
              <a:gd name="connsiteY49" fmla="*/ 28665 h 1365603"/>
              <a:gd name="connsiteX50" fmla="*/ 383218 w 1532106"/>
              <a:gd name="connsiteY50" fmla="*/ 18346 h 1365603"/>
              <a:gd name="connsiteX51" fmla="*/ 399249 w 1532106"/>
              <a:gd name="connsiteY51" fmla="*/ 10702 h 1365603"/>
              <a:gd name="connsiteX52" fmla="*/ 416425 w 1532106"/>
              <a:gd name="connsiteY52" fmla="*/ 4586 h 1365603"/>
              <a:gd name="connsiteX53" fmla="*/ 435127 w 1532106"/>
              <a:gd name="connsiteY53" fmla="*/ 764 h 1365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32106" h="1365603">
                <a:moveTo>
                  <a:pt x="453830" y="0"/>
                </a:moveTo>
                <a:lnTo>
                  <a:pt x="1078276" y="0"/>
                </a:lnTo>
                <a:lnTo>
                  <a:pt x="1096979" y="764"/>
                </a:lnTo>
                <a:lnTo>
                  <a:pt x="1114918" y="4586"/>
                </a:lnTo>
                <a:lnTo>
                  <a:pt x="1132476" y="10702"/>
                </a:lnTo>
                <a:lnTo>
                  <a:pt x="1148889" y="18346"/>
                </a:lnTo>
                <a:lnTo>
                  <a:pt x="1164156" y="28665"/>
                </a:lnTo>
                <a:lnTo>
                  <a:pt x="1178279" y="40895"/>
                </a:lnTo>
                <a:lnTo>
                  <a:pt x="1190493" y="54655"/>
                </a:lnTo>
                <a:lnTo>
                  <a:pt x="1201180" y="70707"/>
                </a:lnTo>
                <a:lnTo>
                  <a:pt x="1513022" y="611903"/>
                </a:lnTo>
                <a:lnTo>
                  <a:pt x="1521419" y="628720"/>
                </a:lnTo>
                <a:lnTo>
                  <a:pt x="1527526" y="646301"/>
                </a:lnTo>
                <a:lnTo>
                  <a:pt x="1530579" y="664265"/>
                </a:lnTo>
                <a:lnTo>
                  <a:pt x="1532106" y="682611"/>
                </a:lnTo>
                <a:lnTo>
                  <a:pt x="1530579" y="700574"/>
                </a:lnTo>
                <a:lnTo>
                  <a:pt x="1527526" y="718920"/>
                </a:lnTo>
                <a:lnTo>
                  <a:pt x="1521419" y="736501"/>
                </a:lnTo>
                <a:lnTo>
                  <a:pt x="1513022" y="753318"/>
                </a:lnTo>
                <a:lnTo>
                  <a:pt x="1201180" y="1294896"/>
                </a:lnTo>
                <a:lnTo>
                  <a:pt x="1190493" y="1310184"/>
                </a:lnTo>
                <a:lnTo>
                  <a:pt x="1178279" y="1324326"/>
                </a:lnTo>
                <a:lnTo>
                  <a:pt x="1164156" y="1336556"/>
                </a:lnTo>
                <a:lnTo>
                  <a:pt x="1148889" y="1346493"/>
                </a:lnTo>
                <a:lnTo>
                  <a:pt x="1132476" y="1354519"/>
                </a:lnTo>
                <a:lnTo>
                  <a:pt x="1114918" y="1360635"/>
                </a:lnTo>
                <a:lnTo>
                  <a:pt x="1096979" y="1364457"/>
                </a:lnTo>
                <a:lnTo>
                  <a:pt x="1078276" y="1365603"/>
                </a:lnTo>
                <a:lnTo>
                  <a:pt x="453830" y="1365603"/>
                </a:lnTo>
                <a:lnTo>
                  <a:pt x="435127" y="1364457"/>
                </a:lnTo>
                <a:lnTo>
                  <a:pt x="416425" y="1360635"/>
                </a:lnTo>
                <a:lnTo>
                  <a:pt x="399249" y="1354519"/>
                </a:lnTo>
                <a:lnTo>
                  <a:pt x="383218" y="1346493"/>
                </a:lnTo>
                <a:lnTo>
                  <a:pt x="367950" y="1336556"/>
                </a:lnTo>
                <a:lnTo>
                  <a:pt x="353827" y="1324326"/>
                </a:lnTo>
                <a:lnTo>
                  <a:pt x="341613" y="1310184"/>
                </a:lnTo>
                <a:lnTo>
                  <a:pt x="330926" y="1294896"/>
                </a:lnTo>
                <a:lnTo>
                  <a:pt x="19084" y="753318"/>
                </a:lnTo>
                <a:lnTo>
                  <a:pt x="10687" y="736501"/>
                </a:lnTo>
                <a:lnTo>
                  <a:pt x="4580" y="718920"/>
                </a:lnTo>
                <a:lnTo>
                  <a:pt x="1527" y="700574"/>
                </a:lnTo>
                <a:lnTo>
                  <a:pt x="0" y="682611"/>
                </a:lnTo>
                <a:lnTo>
                  <a:pt x="1527" y="664265"/>
                </a:lnTo>
                <a:lnTo>
                  <a:pt x="4580" y="646301"/>
                </a:lnTo>
                <a:lnTo>
                  <a:pt x="10687" y="628720"/>
                </a:lnTo>
                <a:lnTo>
                  <a:pt x="19084" y="611903"/>
                </a:lnTo>
                <a:lnTo>
                  <a:pt x="330926" y="70707"/>
                </a:lnTo>
                <a:lnTo>
                  <a:pt x="341613" y="54655"/>
                </a:lnTo>
                <a:lnTo>
                  <a:pt x="353827" y="40895"/>
                </a:lnTo>
                <a:lnTo>
                  <a:pt x="367950" y="28665"/>
                </a:lnTo>
                <a:lnTo>
                  <a:pt x="383218" y="18346"/>
                </a:lnTo>
                <a:lnTo>
                  <a:pt x="399249" y="10702"/>
                </a:lnTo>
                <a:lnTo>
                  <a:pt x="416425" y="4586"/>
                </a:lnTo>
                <a:lnTo>
                  <a:pt x="435127" y="76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4228291" y="1968060"/>
            <a:ext cx="3735423" cy="2497104"/>
          </a:xfrm>
          <a:custGeom>
            <a:avLst/>
            <a:gdLst>
              <a:gd name="connsiteX0" fmla="*/ 622396 w 2101175"/>
              <a:gd name="connsiteY0" fmla="*/ 0 h 1872828"/>
              <a:gd name="connsiteX1" fmla="*/ 1478779 w 2101175"/>
              <a:gd name="connsiteY1" fmla="*/ 0 h 1872828"/>
              <a:gd name="connsiteX2" fmla="*/ 1504429 w 2101175"/>
              <a:gd name="connsiteY2" fmla="*/ 1048 h 1872828"/>
              <a:gd name="connsiteX3" fmla="*/ 1529032 w 2101175"/>
              <a:gd name="connsiteY3" fmla="*/ 6290 h 1872828"/>
              <a:gd name="connsiteX4" fmla="*/ 1553111 w 2101175"/>
              <a:gd name="connsiteY4" fmla="*/ 14676 h 1872828"/>
              <a:gd name="connsiteX5" fmla="*/ 1575620 w 2101175"/>
              <a:gd name="connsiteY5" fmla="*/ 25160 h 1872828"/>
              <a:gd name="connsiteX6" fmla="*/ 1596558 w 2101175"/>
              <a:gd name="connsiteY6" fmla="*/ 39312 h 1872828"/>
              <a:gd name="connsiteX7" fmla="*/ 1615926 w 2101175"/>
              <a:gd name="connsiteY7" fmla="*/ 56085 h 1872828"/>
              <a:gd name="connsiteX8" fmla="*/ 1632677 w 2101175"/>
              <a:gd name="connsiteY8" fmla="*/ 74955 h 1872828"/>
              <a:gd name="connsiteX9" fmla="*/ 1647334 w 2101175"/>
              <a:gd name="connsiteY9" fmla="*/ 96970 h 1872828"/>
              <a:gd name="connsiteX10" fmla="*/ 2075002 w 2101175"/>
              <a:gd name="connsiteY10" fmla="*/ 839182 h 1872828"/>
              <a:gd name="connsiteX11" fmla="*/ 2086518 w 2101175"/>
              <a:gd name="connsiteY11" fmla="*/ 862245 h 1872828"/>
              <a:gd name="connsiteX12" fmla="*/ 2094894 w 2101175"/>
              <a:gd name="connsiteY12" fmla="*/ 886357 h 1872828"/>
              <a:gd name="connsiteX13" fmla="*/ 2099081 w 2101175"/>
              <a:gd name="connsiteY13" fmla="*/ 910992 h 1872828"/>
              <a:gd name="connsiteX14" fmla="*/ 2101175 w 2101175"/>
              <a:gd name="connsiteY14" fmla="*/ 936152 h 1872828"/>
              <a:gd name="connsiteX15" fmla="*/ 2099081 w 2101175"/>
              <a:gd name="connsiteY15" fmla="*/ 960788 h 1872828"/>
              <a:gd name="connsiteX16" fmla="*/ 2094894 w 2101175"/>
              <a:gd name="connsiteY16" fmla="*/ 985947 h 1872828"/>
              <a:gd name="connsiteX17" fmla="*/ 2086518 w 2101175"/>
              <a:gd name="connsiteY17" fmla="*/ 1010059 h 1872828"/>
              <a:gd name="connsiteX18" fmla="*/ 2075002 w 2101175"/>
              <a:gd name="connsiteY18" fmla="*/ 1033122 h 1872828"/>
              <a:gd name="connsiteX19" fmla="*/ 1647334 w 2101175"/>
              <a:gd name="connsiteY19" fmla="*/ 1775858 h 1872828"/>
              <a:gd name="connsiteX20" fmla="*/ 1632677 w 2101175"/>
              <a:gd name="connsiteY20" fmla="*/ 1796825 h 1872828"/>
              <a:gd name="connsiteX21" fmla="*/ 1615926 w 2101175"/>
              <a:gd name="connsiteY21" fmla="*/ 1816219 h 1872828"/>
              <a:gd name="connsiteX22" fmla="*/ 1596558 w 2101175"/>
              <a:gd name="connsiteY22" fmla="*/ 1832992 h 1872828"/>
              <a:gd name="connsiteX23" fmla="*/ 1575620 w 2101175"/>
              <a:gd name="connsiteY23" fmla="*/ 1846620 h 1872828"/>
              <a:gd name="connsiteX24" fmla="*/ 1553111 w 2101175"/>
              <a:gd name="connsiteY24" fmla="*/ 1857628 h 1872828"/>
              <a:gd name="connsiteX25" fmla="*/ 1529032 w 2101175"/>
              <a:gd name="connsiteY25" fmla="*/ 1866014 h 1872828"/>
              <a:gd name="connsiteX26" fmla="*/ 1504429 w 2101175"/>
              <a:gd name="connsiteY26" fmla="*/ 1871256 h 1872828"/>
              <a:gd name="connsiteX27" fmla="*/ 1478779 w 2101175"/>
              <a:gd name="connsiteY27" fmla="*/ 1872828 h 1872828"/>
              <a:gd name="connsiteX28" fmla="*/ 622396 w 2101175"/>
              <a:gd name="connsiteY28" fmla="*/ 1872828 h 1872828"/>
              <a:gd name="connsiteX29" fmla="*/ 596746 w 2101175"/>
              <a:gd name="connsiteY29" fmla="*/ 1871256 h 1872828"/>
              <a:gd name="connsiteX30" fmla="*/ 571097 w 2101175"/>
              <a:gd name="connsiteY30" fmla="*/ 1866014 h 1872828"/>
              <a:gd name="connsiteX31" fmla="*/ 547541 w 2101175"/>
              <a:gd name="connsiteY31" fmla="*/ 1857628 h 1872828"/>
              <a:gd name="connsiteX32" fmla="*/ 525556 w 2101175"/>
              <a:gd name="connsiteY32" fmla="*/ 1846620 h 1872828"/>
              <a:gd name="connsiteX33" fmla="*/ 504617 w 2101175"/>
              <a:gd name="connsiteY33" fmla="*/ 1832992 h 1872828"/>
              <a:gd name="connsiteX34" fmla="*/ 485249 w 2101175"/>
              <a:gd name="connsiteY34" fmla="*/ 1816219 h 1872828"/>
              <a:gd name="connsiteX35" fmla="*/ 468498 w 2101175"/>
              <a:gd name="connsiteY35" fmla="*/ 1796825 h 1872828"/>
              <a:gd name="connsiteX36" fmla="*/ 453841 w 2101175"/>
              <a:gd name="connsiteY36" fmla="*/ 1775858 h 1872828"/>
              <a:gd name="connsiteX37" fmla="*/ 26173 w 2101175"/>
              <a:gd name="connsiteY37" fmla="*/ 1033122 h 1872828"/>
              <a:gd name="connsiteX38" fmla="*/ 14657 w 2101175"/>
              <a:gd name="connsiteY38" fmla="*/ 1010059 h 1872828"/>
              <a:gd name="connsiteX39" fmla="*/ 6281 w 2101175"/>
              <a:gd name="connsiteY39" fmla="*/ 985947 h 1872828"/>
              <a:gd name="connsiteX40" fmla="*/ 2094 w 2101175"/>
              <a:gd name="connsiteY40" fmla="*/ 960788 h 1872828"/>
              <a:gd name="connsiteX41" fmla="*/ 0 w 2101175"/>
              <a:gd name="connsiteY41" fmla="*/ 936152 h 1872828"/>
              <a:gd name="connsiteX42" fmla="*/ 2094 w 2101175"/>
              <a:gd name="connsiteY42" fmla="*/ 910992 h 1872828"/>
              <a:gd name="connsiteX43" fmla="*/ 6281 w 2101175"/>
              <a:gd name="connsiteY43" fmla="*/ 886357 h 1872828"/>
              <a:gd name="connsiteX44" fmla="*/ 14657 w 2101175"/>
              <a:gd name="connsiteY44" fmla="*/ 862245 h 1872828"/>
              <a:gd name="connsiteX45" fmla="*/ 26173 w 2101175"/>
              <a:gd name="connsiteY45" fmla="*/ 839182 h 1872828"/>
              <a:gd name="connsiteX46" fmla="*/ 453841 w 2101175"/>
              <a:gd name="connsiteY46" fmla="*/ 96970 h 1872828"/>
              <a:gd name="connsiteX47" fmla="*/ 468498 w 2101175"/>
              <a:gd name="connsiteY47" fmla="*/ 74955 h 1872828"/>
              <a:gd name="connsiteX48" fmla="*/ 485249 w 2101175"/>
              <a:gd name="connsiteY48" fmla="*/ 56085 h 1872828"/>
              <a:gd name="connsiteX49" fmla="*/ 504617 w 2101175"/>
              <a:gd name="connsiteY49" fmla="*/ 39312 h 1872828"/>
              <a:gd name="connsiteX50" fmla="*/ 525556 w 2101175"/>
              <a:gd name="connsiteY50" fmla="*/ 25160 h 1872828"/>
              <a:gd name="connsiteX51" fmla="*/ 547541 w 2101175"/>
              <a:gd name="connsiteY51" fmla="*/ 14676 h 1872828"/>
              <a:gd name="connsiteX52" fmla="*/ 571097 w 2101175"/>
              <a:gd name="connsiteY52" fmla="*/ 6290 h 1872828"/>
              <a:gd name="connsiteX53" fmla="*/ 596746 w 2101175"/>
              <a:gd name="connsiteY53" fmla="*/ 1048 h 1872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101175" h="1872828">
                <a:moveTo>
                  <a:pt x="622396" y="0"/>
                </a:moveTo>
                <a:lnTo>
                  <a:pt x="1478779" y="0"/>
                </a:lnTo>
                <a:lnTo>
                  <a:pt x="1504429" y="1048"/>
                </a:lnTo>
                <a:lnTo>
                  <a:pt x="1529032" y="6290"/>
                </a:lnTo>
                <a:lnTo>
                  <a:pt x="1553111" y="14676"/>
                </a:lnTo>
                <a:lnTo>
                  <a:pt x="1575620" y="25160"/>
                </a:lnTo>
                <a:lnTo>
                  <a:pt x="1596558" y="39312"/>
                </a:lnTo>
                <a:lnTo>
                  <a:pt x="1615926" y="56085"/>
                </a:lnTo>
                <a:lnTo>
                  <a:pt x="1632677" y="74955"/>
                </a:lnTo>
                <a:lnTo>
                  <a:pt x="1647334" y="96970"/>
                </a:lnTo>
                <a:lnTo>
                  <a:pt x="2075002" y="839182"/>
                </a:lnTo>
                <a:lnTo>
                  <a:pt x="2086518" y="862245"/>
                </a:lnTo>
                <a:lnTo>
                  <a:pt x="2094894" y="886357"/>
                </a:lnTo>
                <a:lnTo>
                  <a:pt x="2099081" y="910992"/>
                </a:lnTo>
                <a:lnTo>
                  <a:pt x="2101175" y="936152"/>
                </a:lnTo>
                <a:lnTo>
                  <a:pt x="2099081" y="960788"/>
                </a:lnTo>
                <a:lnTo>
                  <a:pt x="2094894" y="985947"/>
                </a:lnTo>
                <a:lnTo>
                  <a:pt x="2086518" y="1010059"/>
                </a:lnTo>
                <a:lnTo>
                  <a:pt x="2075002" y="1033122"/>
                </a:lnTo>
                <a:lnTo>
                  <a:pt x="1647334" y="1775858"/>
                </a:lnTo>
                <a:lnTo>
                  <a:pt x="1632677" y="1796825"/>
                </a:lnTo>
                <a:lnTo>
                  <a:pt x="1615926" y="1816219"/>
                </a:lnTo>
                <a:lnTo>
                  <a:pt x="1596558" y="1832992"/>
                </a:lnTo>
                <a:lnTo>
                  <a:pt x="1575620" y="1846620"/>
                </a:lnTo>
                <a:lnTo>
                  <a:pt x="1553111" y="1857628"/>
                </a:lnTo>
                <a:lnTo>
                  <a:pt x="1529032" y="1866014"/>
                </a:lnTo>
                <a:lnTo>
                  <a:pt x="1504429" y="1871256"/>
                </a:lnTo>
                <a:lnTo>
                  <a:pt x="1478779" y="1872828"/>
                </a:lnTo>
                <a:lnTo>
                  <a:pt x="622396" y="1872828"/>
                </a:lnTo>
                <a:lnTo>
                  <a:pt x="596746" y="1871256"/>
                </a:lnTo>
                <a:lnTo>
                  <a:pt x="571097" y="1866014"/>
                </a:lnTo>
                <a:lnTo>
                  <a:pt x="547541" y="1857628"/>
                </a:lnTo>
                <a:lnTo>
                  <a:pt x="525556" y="1846620"/>
                </a:lnTo>
                <a:lnTo>
                  <a:pt x="504617" y="1832992"/>
                </a:lnTo>
                <a:lnTo>
                  <a:pt x="485249" y="1816219"/>
                </a:lnTo>
                <a:lnTo>
                  <a:pt x="468498" y="1796825"/>
                </a:lnTo>
                <a:lnTo>
                  <a:pt x="453841" y="1775858"/>
                </a:lnTo>
                <a:lnTo>
                  <a:pt x="26173" y="1033122"/>
                </a:lnTo>
                <a:lnTo>
                  <a:pt x="14657" y="1010059"/>
                </a:lnTo>
                <a:lnTo>
                  <a:pt x="6281" y="985947"/>
                </a:lnTo>
                <a:lnTo>
                  <a:pt x="2094" y="960788"/>
                </a:lnTo>
                <a:lnTo>
                  <a:pt x="0" y="936152"/>
                </a:lnTo>
                <a:lnTo>
                  <a:pt x="2094" y="910992"/>
                </a:lnTo>
                <a:lnTo>
                  <a:pt x="6281" y="886357"/>
                </a:lnTo>
                <a:lnTo>
                  <a:pt x="14657" y="862245"/>
                </a:lnTo>
                <a:lnTo>
                  <a:pt x="26173" y="839182"/>
                </a:lnTo>
                <a:lnTo>
                  <a:pt x="453841" y="96970"/>
                </a:lnTo>
                <a:lnTo>
                  <a:pt x="468498" y="74955"/>
                </a:lnTo>
                <a:lnTo>
                  <a:pt x="485249" y="56085"/>
                </a:lnTo>
                <a:lnTo>
                  <a:pt x="504617" y="39312"/>
                </a:lnTo>
                <a:lnTo>
                  <a:pt x="525556" y="25160"/>
                </a:lnTo>
                <a:lnTo>
                  <a:pt x="547541" y="14676"/>
                </a:lnTo>
                <a:lnTo>
                  <a:pt x="571097" y="6290"/>
                </a:lnTo>
                <a:lnTo>
                  <a:pt x="596746" y="10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87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 hasCustomPrompt="1"/>
          </p:nvPr>
        </p:nvSpPr>
        <p:spPr>
          <a:xfrm>
            <a:off x="508002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 hasCustomPrompt="1"/>
          </p:nvPr>
        </p:nvSpPr>
        <p:spPr>
          <a:xfrm>
            <a:off x="4439694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>
            <a:off x="8371388" y="1768410"/>
            <a:ext cx="3294433" cy="2470825"/>
          </a:xfrm>
          <a:custGeom>
            <a:avLst/>
            <a:gdLst>
              <a:gd name="connsiteX0" fmla="*/ 926560 w 1853119"/>
              <a:gd name="connsiteY0" fmla="*/ 0 h 1853119"/>
              <a:gd name="connsiteX1" fmla="*/ 1853119 w 1853119"/>
              <a:gd name="connsiteY1" fmla="*/ 926560 h 1853119"/>
              <a:gd name="connsiteX2" fmla="*/ 926560 w 1853119"/>
              <a:gd name="connsiteY2" fmla="*/ 1853119 h 1853119"/>
              <a:gd name="connsiteX3" fmla="*/ 0 w 1853119"/>
              <a:gd name="connsiteY3" fmla="*/ 926560 h 185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119" h="1853119">
                <a:moveTo>
                  <a:pt x="926560" y="0"/>
                </a:moveTo>
                <a:lnTo>
                  <a:pt x="1853119" y="926560"/>
                </a:lnTo>
                <a:lnTo>
                  <a:pt x="926560" y="1853119"/>
                </a:lnTo>
                <a:lnTo>
                  <a:pt x="0" y="926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8132336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97202" y="0"/>
            <a:ext cx="6094799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3811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538663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062645" y="1264560"/>
            <a:ext cx="2413380" cy="2030725"/>
          </a:xfrm>
          <a:custGeom>
            <a:avLst/>
            <a:gdLst>
              <a:gd name="connsiteX0" fmla="*/ 678573 w 1357526"/>
              <a:gd name="connsiteY0" fmla="*/ 0 h 1523044"/>
              <a:gd name="connsiteX1" fmla="*/ 696430 w 1357526"/>
              <a:gd name="connsiteY1" fmla="*/ 1518 h 1523044"/>
              <a:gd name="connsiteX2" fmla="*/ 714667 w 1357526"/>
              <a:gd name="connsiteY2" fmla="*/ 4553 h 1523044"/>
              <a:gd name="connsiteX3" fmla="*/ 732145 w 1357526"/>
              <a:gd name="connsiteY3" fmla="*/ 10624 h 1523044"/>
              <a:gd name="connsiteX4" fmla="*/ 748862 w 1357526"/>
              <a:gd name="connsiteY4" fmla="*/ 18972 h 1523044"/>
              <a:gd name="connsiteX5" fmla="*/ 1287237 w 1357526"/>
              <a:gd name="connsiteY5" fmla="*/ 328968 h 1523044"/>
              <a:gd name="connsiteX6" fmla="*/ 1302435 w 1357526"/>
              <a:gd name="connsiteY6" fmla="*/ 339593 h 1523044"/>
              <a:gd name="connsiteX7" fmla="*/ 1316493 w 1357526"/>
              <a:gd name="connsiteY7" fmla="*/ 351734 h 1523044"/>
              <a:gd name="connsiteX8" fmla="*/ 1328651 w 1357526"/>
              <a:gd name="connsiteY8" fmla="*/ 365773 h 1523044"/>
              <a:gd name="connsiteX9" fmla="*/ 1338529 w 1357526"/>
              <a:gd name="connsiteY9" fmla="*/ 380951 h 1523044"/>
              <a:gd name="connsiteX10" fmla="*/ 1346508 w 1357526"/>
              <a:gd name="connsiteY10" fmla="*/ 397266 h 1523044"/>
              <a:gd name="connsiteX11" fmla="*/ 1352587 w 1357526"/>
              <a:gd name="connsiteY11" fmla="*/ 414720 h 1523044"/>
              <a:gd name="connsiteX12" fmla="*/ 1356386 w 1357526"/>
              <a:gd name="connsiteY12" fmla="*/ 432554 h 1523044"/>
              <a:gd name="connsiteX13" fmla="*/ 1357526 w 1357526"/>
              <a:gd name="connsiteY13" fmla="*/ 451146 h 1523044"/>
              <a:gd name="connsiteX14" fmla="*/ 1357526 w 1357526"/>
              <a:gd name="connsiteY14" fmla="*/ 1071898 h 1523044"/>
              <a:gd name="connsiteX15" fmla="*/ 1356386 w 1357526"/>
              <a:gd name="connsiteY15" fmla="*/ 1090490 h 1523044"/>
              <a:gd name="connsiteX16" fmla="*/ 1352587 w 1357526"/>
              <a:gd name="connsiteY16" fmla="*/ 1109083 h 1523044"/>
              <a:gd name="connsiteX17" fmla="*/ 1346508 w 1357526"/>
              <a:gd name="connsiteY17" fmla="*/ 1126157 h 1523044"/>
              <a:gd name="connsiteX18" fmla="*/ 1338529 w 1357526"/>
              <a:gd name="connsiteY18" fmla="*/ 1142093 h 1523044"/>
              <a:gd name="connsiteX19" fmla="*/ 1328651 w 1357526"/>
              <a:gd name="connsiteY19" fmla="*/ 1157271 h 1523044"/>
              <a:gd name="connsiteX20" fmla="*/ 1316493 w 1357526"/>
              <a:gd name="connsiteY20" fmla="*/ 1171310 h 1523044"/>
              <a:gd name="connsiteX21" fmla="*/ 1302435 w 1357526"/>
              <a:gd name="connsiteY21" fmla="*/ 1183452 h 1523044"/>
              <a:gd name="connsiteX22" fmla="*/ 1287237 w 1357526"/>
              <a:gd name="connsiteY22" fmla="*/ 1194076 h 1523044"/>
              <a:gd name="connsiteX23" fmla="*/ 748862 w 1357526"/>
              <a:gd name="connsiteY23" fmla="*/ 1504072 h 1523044"/>
              <a:gd name="connsiteX24" fmla="*/ 732145 w 1357526"/>
              <a:gd name="connsiteY24" fmla="*/ 1512420 h 1523044"/>
              <a:gd name="connsiteX25" fmla="*/ 714667 w 1357526"/>
              <a:gd name="connsiteY25" fmla="*/ 1518491 h 1523044"/>
              <a:gd name="connsiteX26" fmla="*/ 696430 w 1357526"/>
              <a:gd name="connsiteY26" fmla="*/ 1521526 h 1523044"/>
              <a:gd name="connsiteX27" fmla="*/ 678573 w 1357526"/>
              <a:gd name="connsiteY27" fmla="*/ 1523044 h 1523044"/>
              <a:gd name="connsiteX28" fmla="*/ 660336 w 1357526"/>
              <a:gd name="connsiteY28" fmla="*/ 1521526 h 1523044"/>
              <a:gd name="connsiteX29" fmla="*/ 642479 w 1357526"/>
              <a:gd name="connsiteY29" fmla="*/ 1518491 h 1523044"/>
              <a:gd name="connsiteX30" fmla="*/ 625002 w 1357526"/>
              <a:gd name="connsiteY30" fmla="*/ 1512420 h 1523044"/>
              <a:gd name="connsiteX31" fmla="*/ 608284 w 1357526"/>
              <a:gd name="connsiteY31" fmla="*/ 1504072 h 1523044"/>
              <a:gd name="connsiteX32" fmla="*/ 70289 w 1357526"/>
              <a:gd name="connsiteY32" fmla="*/ 1194076 h 1523044"/>
              <a:gd name="connsiteX33" fmla="*/ 54331 w 1357526"/>
              <a:gd name="connsiteY33" fmla="*/ 1183452 h 1523044"/>
              <a:gd name="connsiteX34" fmla="*/ 40654 w 1357526"/>
              <a:gd name="connsiteY34" fmla="*/ 1171310 h 1523044"/>
              <a:gd name="connsiteX35" fmla="*/ 28495 w 1357526"/>
              <a:gd name="connsiteY35" fmla="*/ 1157271 h 1523044"/>
              <a:gd name="connsiteX36" fmla="*/ 18237 w 1357526"/>
              <a:gd name="connsiteY36" fmla="*/ 1142093 h 1523044"/>
              <a:gd name="connsiteX37" fmla="*/ 10638 w 1357526"/>
              <a:gd name="connsiteY37" fmla="*/ 1126157 h 1523044"/>
              <a:gd name="connsiteX38" fmla="*/ 4559 w 1357526"/>
              <a:gd name="connsiteY38" fmla="*/ 1109083 h 1523044"/>
              <a:gd name="connsiteX39" fmla="*/ 760 w 1357526"/>
              <a:gd name="connsiteY39" fmla="*/ 1090490 h 1523044"/>
              <a:gd name="connsiteX40" fmla="*/ 0 w 1357526"/>
              <a:gd name="connsiteY40" fmla="*/ 1071898 h 1523044"/>
              <a:gd name="connsiteX41" fmla="*/ 0 w 1357526"/>
              <a:gd name="connsiteY41" fmla="*/ 451146 h 1523044"/>
              <a:gd name="connsiteX42" fmla="*/ 760 w 1357526"/>
              <a:gd name="connsiteY42" fmla="*/ 432554 h 1523044"/>
              <a:gd name="connsiteX43" fmla="*/ 4559 w 1357526"/>
              <a:gd name="connsiteY43" fmla="*/ 414720 h 1523044"/>
              <a:gd name="connsiteX44" fmla="*/ 10638 w 1357526"/>
              <a:gd name="connsiteY44" fmla="*/ 397266 h 1523044"/>
              <a:gd name="connsiteX45" fmla="*/ 18237 w 1357526"/>
              <a:gd name="connsiteY45" fmla="*/ 380951 h 1523044"/>
              <a:gd name="connsiteX46" fmla="*/ 28495 w 1357526"/>
              <a:gd name="connsiteY46" fmla="*/ 365773 h 1523044"/>
              <a:gd name="connsiteX47" fmla="*/ 40654 w 1357526"/>
              <a:gd name="connsiteY47" fmla="*/ 351734 h 1523044"/>
              <a:gd name="connsiteX48" fmla="*/ 54331 w 1357526"/>
              <a:gd name="connsiteY48" fmla="*/ 339593 h 1523044"/>
              <a:gd name="connsiteX49" fmla="*/ 70289 w 1357526"/>
              <a:gd name="connsiteY49" fmla="*/ 328968 h 1523044"/>
              <a:gd name="connsiteX50" fmla="*/ 608284 w 1357526"/>
              <a:gd name="connsiteY50" fmla="*/ 18972 h 1523044"/>
              <a:gd name="connsiteX51" fmla="*/ 625002 w 1357526"/>
              <a:gd name="connsiteY51" fmla="*/ 10624 h 1523044"/>
              <a:gd name="connsiteX52" fmla="*/ 642479 w 1357526"/>
              <a:gd name="connsiteY52" fmla="*/ 4553 h 1523044"/>
              <a:gd name="connsiteX53" fmla="*/ 660336 w 1357526"/>
              <a:gd name="connsiteY53" fmla="*/ 1518 h 1523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357526" h="1523044">
                <a:moveTo>
                  <a:pt x="678573" y="0"/>
                </a:moveTo>
                <a:lnTo>
                  <a:pt x="696430" y="1518"/>
                </a:lnTo>
                <a:lnTo>
                  <a:pt x="714667" y="4553"/>
                </a:lnTo>
                <a:lnTo>
                  <a:pt x="732145" y="10624"/>
                </a:lnTo>
                <a:lnTo>
                  <a:pt x="748862" y="18972"/>
                </a:lnTo>
                <a:lnTo>
                  <a:pt x="1287237" y="328968"/>
                </a:lnTo>
                <a:lnTo>
                  <a:pt x="1302435" y="339593"/>
                </a:lnTo>
                <a:lnTo>
                  <a:pt x="1316493" y="351734"/>
                </a:lnTo>
                <a:lnTo>
                  <a:pt x="1328651" y="365773"/>
                </a:lnTo>
                <a:lnTo>
                  <a:pt x="1338529" y="380951"/>
                </a:lnTo>
                <a:lnTo>
                  <a:pt x="1346508" y="397266"/>
                </a:lnTo>
                <a:lnTo>
                  <a:pt x="1352587" y="414720"/>
                </a:lnTo>
                <a:lnTo>
                  <a:pt x="1356386" y="432554"/>
                </a:lnTo>
                <a:lnTo>
                  <a:pt x="1357526" y="451146"/>
                </a:lnTo>
                <a:lnTo>
                  <a:pt x="1357526" y="1071898"/>
                </a:lnTo>
                <a:lnTo>
                  <a:pt x="1356386" y="1090490"/>
                </a:lnTo>
                <a:lnTo>
                  <a:pt x="1352587" y="1109083"/>
                </a:lnTo>
                <a:lnTo>
                  <a:pt x="1346508" y="1126157"/>
                </a:lnTo>
                <a:lnTo>
                  <a:pt x="1338529" y="1142093"/>
                </a:lnTo>
                <a:lnTo>
                  <a:pt x="1328651" y="1157271"/>
                </a:lnTo>
                <a:lnTo>
                  <a:pt x="1316493" y="1171310"/>
                </a:lnTo>
                <a:lnTo>
                  <a:pt x="1302435" y="1183452"/>
                </a:lnTo>
                <a:lnTo>
                  <a:pt x="1287237" y="1194076"/>
                </a:lnTo>
                <a:lnTo>
                  <a:pt x="748862" y="1504072"/>
                </a:lnTo>
                <a:lnTo>
                  <a:pt x="732145" y="1512420"/>
                </a:lnTo>
                <a:lnTo>
                  <a:pt x="714667" y="1518491"/>
                </a:lnTo>
                <a:lnTo>
                  <a:pt x="696430" y="1521526"/>
                </a:lnTo>
                <a:lnTo>
                  <a:pt x="678573" y="1523044"/>
                </a:lnTo>
                <a:lnTo>
                  <a:pt x="660336" y="1521526"/>
                </a:lnTo>
                <a:lnTo>
                  <a:pt x="642479" y="1518491"/>
                </a:lnTo>
                <a:lnTo>
                  <a:pt x="625002" y="1512420"/>
                </a:lnTo>
                <a:lnTo>
                  <a:pt x="608284" y="1504072"/>
                </a:lnTo>
                <a:lnTo>
                  <a:pt x="70289" y="1194076"/>
                </a:lnTo>
                <a:lnTo>
                  <a:pt x="54331" y="1183452"/>
                </a:lnTo>
                <a:lnTo>
                  <a:pt x="40654" y="1171310"/>
                </a:lnTo>
                <a:lnTo>
                  <a:pt x="28495" y="1157271"/>
                </a:lnTo>
                <a:lnTo>
                  <a:pt x="18237" y="1142093"/>
                </a:lnTo>
                <a:lnTo>
                  <a:pt x="10638" y="1126157"/>
                </a:lnTo>
                <a:lnTo>
                  <a:pt x="4559" y="1109083"/>
                </a:lnTo>
                <a:lnTo>
                  <a:pt x="760" y="1090490"/>
                </a:lnTo>
                <a:lnTo>
                  <a:pt x="0" y="1071898"/>
                </a:lnTo>
                <a:lnTo>
                  <a:pt x="0" y="451146"/>
                </a:lnTo>
                <a:lnTo>
                  <a:pt x="760" y="432554"/>
                </a:lnTo>
                <a:lnTo>
                  <a:pt x="4559" y="414720"/>
                </a:lnTo>
                <a:lnTo>
                  <a:pt x="10638" y="397266"/>
                </a:lnTo>
                <a:lnTo>
                  <a:pt x="18237" y="380951"/>
                </a:lnTo>
                <a:lnTo>
                  <a:pt x="28495" y="365773"/>
                </a:lnTo>
                <a:lnTo>
                  <a:pt x="40654" y="351734"/>
                </a:lnTo>
                <a:lnTo>
                  <a:pt x="54331" y="339593"/>
                </a:lnTo>
                <a:lnTo>
                  <a:pt x="70289" y="328968"/>
                </a:lnTo>
                <a:lnTo>
                  <a:pt x="608284" y="18972"/>
                </a:lnTo>
                <a:lnTo>
                  <a:pt x="625002" y="10624"/>
                </a:lnTo>
                <a:lnTo>
                  <a:pt x="642479" y="4553"/>
                </a:lnTo>
                <a:lnTo>
                  <a:pt x="660336" y="151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6003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038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07524" y="155641"/>
            <a:ext cx="4861781" cy="65411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590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76214" y="155641"/>
            <a:ext cx="4861781" cy="654113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584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29967" y="1365149"/>
            <a:ext cx="4567328" cy="3843159"/>
          </a:xfrm>
          <a:custGeom>
            <a:avLst/>
            <a:gdLst>
              <a:gd name="connsiteX0" fmla="*/ 1284201 w 2569122"/>
              <a:gd name="connsiteY0" fmla="*/ 0 h 2882369"/>
              <a:gd name="connsiteX1" fmla="*/ 1317996 w 2569122"/>
              <a:gd name="connsiteY1" fmla="*/ 2872 h 2882369"/>
              <a:gd name="connsiteX2" fmla="*/ 1352510 w 2569122"/>
              <a:gd name="connsiteY2" fmla="*/ 8617 h 2882369"/>
              <a:gd name="connsiteX3" fmla="*/ 1385585 w 2569122"/>
              <a:gd name="connsiteY3" fmla="*/ 20106 h 2882369"/>
              <a:gd name="connsiteX4" fmla="*/ 1417223 w 2569122"/>
              <a:gd name="connsiteY4" fmla="*/ 35903 h 2882369"/>
              <a:gd name="connsiteX5" fmla="*/ 2436100 w 2569122"/>
              <a:gd name="connsiteY5" fmla="*/ 622574 h 2882369"/>
              <a:gd name="connsiteX6" fmla="*/ 2464861 w 2569122"/>
              <a:gd name="connsiteY6" fmla="*/ 642680 h 2882369"/>
              <a:gd name="connsiteX7" fmla="*/ 2491466 w 2569122"/>
              <a:gd name="connsiteY7" fmla="*/ 665659 h 2882369"/>
              <a:gd name="connsiteX8" fmla="*/ 2514475 w 2569122"/>
              <a:gd name="connsiteY8" fmla="*/ 692228 h 2882369"/>
              <a:gd name="connsiteX9" fmla="*/ 2533170 w 2569122"/>
              <a:gd name="connsiteY9" fmla="*/ 720951 h 2882369"/>
              <a:gd name="connsiteX10" fmla="*/ 2548270 w 2569122"/>
              <a:gd name="connsiteY10" fmla="*/ 751828 h 2882369"/>
              <a:gd name="connsiteX11" fmla="*/ 2559774 w 2569122"/>
              <a:gd name="connsiteY11" fmla="*/ 784860 h 2882369"/>
              <a:gd name="connsiteX12" fmla="*/ 2566965 w 2569122"/>
              <a:gd name="connsiteY12" fmla="*/ 818610 h 2882369"/>
              <a:gd name="connsiteX13" fmla="*/ 2569122 w 2569122"/>
              <a:gd name="connsiteY13" fmla="*/ 853795 h 2882369"/>
              <a:gd name="connsiteX14" fmla="*/ 2569122 w 2569122"/>
              <a:gd name="connsiteY14" fmla="*/ 2028573 h 2882369"/>
              <a:gd name="connsiteX15" fmla="*/ 2566965 w 2569122"/>
              <a:gd name="connsiteY15" fmla="*/ 2063759 h 2882369"/>
              <a:gd name="connsiteX16" fmla="*/ 2559774 w 2569122"/>
              <a:gd name="connsiteY16" fmla="*/ 2098944 h 2882369"/>
              <a:gd name="connsiteX17" fmla="*/ 2548270 w 2569122"/>
              <a:gd name="connsiteY17" fmla="*/ 2131258 h 2882369"/>
              <a:gd name="connsiteX18" fmla="*/ 2533170 w 2569122"/>
              <a:gd name="connsiteY18" fmla="*/ 2161417 h 2882369"/>
              <a:gd name="connsiteX19" fmla="*/ 2514475 w 2569122"/>
              <a:gd name="connsiteY19" fmla="*/ 2190140 h 2882369"/>
              <a:gd name="connsiteX20" fmla="*/ 2491466 w 2569122"/>
              <a:gd name="connsiteY20" fmla="*/ 2216709 h 2882369"/>
              <a:gd name="connsiteX21" fmla="*/ 2464861 w 2569122"/>
              <a:gd name="connsiteY21" fmla="*/ 2239688 h 2882369"/>
              <a:gd name="connsiteX22" fmla="*/ 2436100 w 2569122"/>
              <a:gd name="connsiteY22" fmla="*/ 2259794 h 2882369"/>
              <a:gd name="connsiteX23" fmla="*/ 1417223 w 2569122"/>
              <a:gd name="connsiteY23" fmla="*/ 2846465 h 2882369"/>
              <a:gd name="connsiteX24" fmla="*/ 1385585 w 2569122"/>
              <a:gd name="connsiteY24" fmla="*/ 2862262 h 2882369"/>
              <a:gd name="connsiteX25" fmla="*/ 1352510 w 2569122"/>
              <a:gd name="connsiteY25" fmla="*/ 2873752 h 2882369"/>
              <a:gd name="connsiteX26" fmla="*/ 1317996 w 2569122"/>
              <a:gd name="connsiteY26" fmla="*/ 2879496 h 2882369"/>
              <a:gd name="connsiteX27" fmla="*/ 1284201 w 2569122"/>
              <a:gd name="connsiteY27" fmla="*/ 2882369 h 2882369"/>
              <a:gd name="connsiteX28" fmla="*/ 1249687 w 2569122"/>
              <a:gd name="connsiteY28" fmla="*/ 2879496 h 2882369"/>
              <a:gd name="connsiteX29" fmla="*/ 1215892 w 2569122"/>
              <a:gd name="connsiteY29" fmla="*/ 2873752 h 2882369"/>
              <a:gd name="connsiteX30" fmla="*/ 1182817 w 2569122"/>
              <a:gd name="connsiteY30" fmla="*/ 2862262 h 2882369"/>
              <a:gd name="connsiteX31" fmla="*/ 1151179 w 2569122"/>
              <a:gd name="connsiteY31" fmla="*/ 2846465 h 2882369"/>
              <a:gd name="connsiteX32" fmla="*/ 133022 w 2569122"/>
              <a:gd name="connsiteY32" fmla="*/ 2259794 h 2882369"/>
              <a:gd name="connsiteX33" fmla="*/ 102822 w 2569122"/>
              <a:gd name="connsiteY33" fmla="*/ 2239688 h 2882369"/>
              <a:gd name="connsiteX34" fmla="*/ 76937 w 2569122"/>
              <a:gd name="connsiteY34" fmla="*/ 2216709 h 2882369"/>
              <a:gd name="connsiteX35" fmla="*/ 53927 w 2569122"/>
              <a:gd name="connsiteY35" fmla="*/ 2190141 h 2882369"/>
              <a:gd name="connsiteX36" fmla="*/ 34513 w 2569122"/>
              <a:gd name="connsiteY36" fmla="*/ 2161417 h 2882369"/>
              <a:gd name="connsiteX37" fmla="*/ 20133 w 2569122"/>
              <a:gd name="connsiteY37" fmla="*/ 2131258 h 2882369"/>
              <a:gd name="connsiteX38" fmla="*/ 8628 w 2569122"/>
              <a:gd name="connsiteY38" fmla="*/ 2098944 h 2882369"/>
              <a:gd name="connsiteX39" fmla="*/ 1438 w 2569122"/>
              <a:gd name="connsiteY39" fmla="*/ 2063759 h 2882369"/>
              <a:gd name="connsiteX40" fmla="*/ 0 w 2569122"/>
              <a:gd name="connsiteY40" fmla="*/ 2028573 h 2882369"/>
              <a:gd name="connsiteX41" fmla="*/ 0 w 2569122"/>
              <a:gd name="connsiteY41" fmla="*/ 853795 h 2882369"/>
              <a:gd name="connsiteX42" fmla="*/ 1438 w 2569122"/>
              <a:gd name="connsiteY42" fmla="*/ 818610 h 2882369"/>
              <a:gd name="connsiteX43" fmla="*/ 8628 w 2569122"/>
              <a:gd name="connsiteY43" fmla="*/ 784860 h 2882369"/>
              <a:gd name="connsiteX44" fmla="*/ 20133 w 2569122"/>
              <a:gd name="connsiteY44" fmla="*/ 751828 h 2882369"/>
              <a:gd name="connsiteX45" fmla="*/ 34513 w 2569122"/>
              <a:gd name="connsiteY45" fmla="*/ 720951 h 2882369"/>
              <a:gd name="connsiteX46" fmla="*/ 53927 w 2569122"/>
              <a:gd name="connsiteY46" fmla="*/ 692228 h 2882369"/>
              <a:gd name="connsiteX47" fmla="*/ 76937 w 2569122"/>
              <a:gd name="connsiteY47" fmla="*/ 665659 h 2882369"/>
              <a:gd name="connsiteX48" fmla="*/ 102822 w 2569122"/>
              <a:gd name="connsiteY48" fmla="*/ 642680 h 2882369"/>
              <a:gd name="connsiteX49" fmla="*/ 133022 w 2569122"/>
              <a:gd name="connsiteY49" fmla="*/ 622574 h 2882369"/>
              <a:gd name="connsiteX50" fmla="*/ 1151179 w 2569122"/>
              <a:gd name="connsiteY50" fmla="*/ 35903 h 2882369"/>
              <a:gd name="connsiteX51" fmla="*/ 1182817 w 2569122"/>
              <a:gd name="connsiteY51" fmla="*/ 20106 h 2882369"/>
              <a:gd name="connsiteX52" fmla="*/ 1215892 w 2569122"/>
              <a:gd name="connsiteY52" fmla="*/ 8617 h 2882369"/>
              <a:gd name="connsiteX53" fmla="*/ 1249687 w 2569122"/>
              <a:gd name="connsiteY53" fmla="*/ 2872 h 288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569122" h="2882369">
                <a:moveTo>
                  <a:pt x="1284201" y="0"/>
                </a:moveTo>
                <a:lnTo>
                  <a:pt x="1317996" y="2872"/>
                </a:lnTo>
                <a:lnTo>
                  <a:pt x="1352510" y="8617"/>
                </a:lnTo>
                <a:lnTo>
                  <a:pt x="1385585" y="20106"/>
                </a:lnTo>
                <a:lnTo>
                  <a:pt x="1417223" y="35903"/>
                </a:lnTo>
                <a:lnTo>
                  <a:pt x="2436100" y="622574"/>
                </a:lnTo>
                <a:lnTo>
                  <a:pt x="2464861" y="642680"/>
                </a:lnTo>
                <a:lnTo>
                  <a:pt x="2491466" y="665659"/>
                </a:lnTo>
                <a:lnTo>
                  <a:pt x="2514475" y="692228"/>
                </a:lnTo>
                <a:lnTo>
                  <a:pt x="2533170" y="720951"/>
                </a:lnTo>
                <a:lnTo>
                  <a:pt x="2548270" y="751828"/>
                </a:lnTo>
                <a:lnTo>
                  <a:pt x="2559774" y="784860"/>
                </a:lnTo>
                <a:lnTo>
                  <a:pt x="2566965" y="818610"/>
                </a:lnTo>
                <a:lnTo>
                  <a:pt x="2569122" y="853795"/>
                </a:lnTo>
                <a:lnTo>
                  <a:pt x="2569122" y="2028573"/>
                </a:lnTo>
                <a:lnTo>
                  <a:pt x="2566965" y="2063759"/>
                </a:lnTo>
                <a:lnTo>
                  <a:pt x="2559774" y="2098944"/>
                </a:lnTo>
                <a:lnTo>
                  <a:pt x="2548270" y="2131258"/>
                </a:lnTo>
                <a:lnTo>
                  <a:pt x="2533170" y="2161417"/>
                </a:lnTo>
                <a:lnTo>
                  <a:pt x="2514475" y="2190140"/>
                </a:lnTo>
                <a:lnTo>
                  <a:pt x="2491466" y="2216709"/>
                </a:lnTo>
                <a:lnTo>
                  <a:pt x="2464861" y="2239688"/>
                </a:lnTo>
                <a:lnTo>
                  <a:pt x="2436100" y="2259794"/>
                </a:lnTo>
                <a:lnTo>
                  <a:pt x="1417223" y="2846465"/>
                </a:lnTo>
                <a:lnTo>
                  <a:pt x="1385585" y="2862262"/>
                </a:lnTo>
                <a:lnTo>
                  <a:pt x="1352510" y="2873752"/>
                </a:lnTo>
                <a:lnTo>
                  <a:pt x="1317996" y="2879496"/>
                </a:lnTo>
                <a:lnTo>
                  <a:pt x="1284201" y="2882369"/>
                </a:lnTo>
                <a:lnTo>
                  <a:pt x="1249687" y="2879496"/>
                </a:lnTo>
                <a:lnTo>
                  <a:pt x="1215892" y="2873752"/>
                </a:lnTo>
                <a:lnTo>
                  <a:pt x="1182817" y="2862262"/>
                </a:lnTo>
                <a:lnTo>
                  <a:pt x="1151179" y="2846465"/>
                </a:lnTo>
                <a:lnTo>
                  <a:pt x="133022" y="2259794"/>
                </a:lnTo>
                <a:lnTo>
                  <a:pt x="102822" y="2239688"/>
                </a:lnTo>
                <a:lnTo>
                  <a:pt x="76937" y="2216709"/>
                </a:lnTo>
                <a:lnTo>
                  <a:pt x="53927" y="2190141"/>
                </a:lnTo>
                <a:lnTo>
                  <a:pt x="34513" y="2161417"/>
                </a:lnTo>
                <a:lnTo>
                  <a:pt x="20133" y="2131258"/>
                </a:lnTo>
                <a:lnTo>
                  <a:pt x="8628" y="2098944"/>
                </a:lnTo>
                <a:lnTo>
                  <a:pt x="1438" y="2063759"/>
                </a:lnTo>
                <a:lnTo>
                  <a:pt x="0" y="2028573"/>
                </a:lnTo>
                <a:lnTo>
                  <a:pt x="0" y="853795"/>
                </a:lnTo>
                <a:lnTo>
                  <a:pt x="1438" y="818610"/>
                </a:lnTo>
                <a:lnTo>
                  <a:pt x="8628" y="784860"/>
                </a:lnTo>
                <a:lnTo>
                  <a:pt x="20133" y="751828"/>
                </a:lnTo>
                <a:lnTo>
                  <a:pt x="34513" y="720951"/>
                </a:lnTo>
                <a:lnTo>
                  <a:pt x="53927" y="692228"/>
                </a:lnTo>
                <a:lnTo>
                  <a:pt x="76937" y="665659"/>
                </a:lnTo>
                <a:lnTo>
                  <a:pt x="102822" y="642680"/>
                </a:lnTo>
                <a:lnTo>
                  <a:pt x="133022" y="622574"/>
                </a:lnTo>
                <a:lnTo>
                  <a:pt x="1151179" y="35903"/>
                </a:lnTo>
                <a:lnTo>
                  <a:pt x="1182817" y="20106"/>
                </a:lnTo>
                <a:lnTo>
                  <a:pt x="1215892" y="8617"/>
                </a:lnTo>
                <a:lnTo>
                  <a:pt x="1249687" y="287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140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2994604" y="616019"/>
            <a:ext cx="8415904" cy="5625965"/>
          </a:xfrm>
          <a:custGeom>
            <a:avLst/>
            <a:gdLst>
              <a:gd name="connsiteX0" fmla="*/ 1402258 w 4733946"/>
              <a:gd name="connsiteY0" fmla="*/ 0 h 4219474"/>
              <a:gd name="connsiteX1" fmla="*/ 3331689 w 4733946"/>
              <a:gd name="connsiteY1" fmla="*/ 0 h 4219474"/>
              <a:gd name="connsiteX2" fmla="*/ 3389477 w 4733946"/>
              <a:gd name="connsiteY2" fmla="*/ 2362 h 4219474"/>
              <a:gd name="connsiteX3" fmla="*/ 3444907 w 4733946"/>
              <a:gd name="connsiteY3" fmla="*/ 14171 h 4219474"/>
              <a:gd name="connsiteX4" fmla="*/ 3499158 w 4733946"/>
              <a:gd name="connsiteY4" fmla="*/ 33066 h 4219474"/>
              <a:gd name="connsiteX5" fmla="*/ 3549870 w 4733946"/>
              <a:gd name="connsiteY5" fmla="*/ 56685 h 4219474"/>
              <a:gd name="connsiteX6" fmla="*/ 3597044 w 4733946"/>
              <a:gd name="connsiteY6" fmla="*/ 88570 h 4219474"/>
              <a:gd name="connsiteX7" fmla="*/ 3640681 w 4733946"/>
              <a:gd name="connsiteY7" fmla="*/ 126360 h 4219474"/>
              <a:gd name="connsiteX8" fmla="*/ 3678420 w 4733946"/>
              <a:gd name="connsiteY8" fmla="*/ 168873 h 4219474"/>
              <a:gd name="connsiteX9" fmla="*/ 3711442 w 4733946"/>
              <a:gd name="connsiteY9" fmla="*/ 218473 h 4219474"/>
              <a:gd name="connsiteX10" fmla="*/ 4674978 w 4733946"/>
              <a:gd name="connsiteY10" fmla="*/ 1890674 h 4219474"/>
              <a:gd name="connsiteX11" fmla="*/ 4700924 w 4733946"/>
              <a:gd name="connsiteY11" fmla="*/ 1942635 h 4219474"/>
              <a:gd name="connsiteX12" fmla="*/ 4719794 w 4733946"/>
              <a:gd name="connsiteY12" fmla="*/ 1996958 h 4219474"/>
              <a:gd name="connsiteX13" fmla="*/ 4729229 w 4733946"/>
              <a:gd name="connsiteY13" fmla="*/ 2052462 h 4219474"/>
              <a:gd name="connsiteX14" fmla="*/ 4733946 w 4733946"/>
              <a:gd name="connsiteY14" fmla="*/ 2109147 h 4219474"/>
              <a:gd name="connsiteX15" fmla="*/ 4729229 w 4733946"/>
              <a:gd name="connsiteY15" fmla="*/ 2164651 h 4219474"/>
              <a:gd name="connsiteX16" fmla="*/ 4719794 w 4733946"/>
              <a:gd name="connsiteY16" fmla="*/ 2221335 h 4219474"/>
              <a:gd name="connsiteX17" fmla="*/ 4700924 w 4733946"/>
              <a:gd name="connsiteY17" fmla="*/ 2275658 h 4219474"/>
              <a:gd name="connsiteX18" fmla="*/ 4674978 w 4733946"/>
              <a:gd name="connsiteY18" fmla="*/ 2327619 h 4219474"/>
              <a:gd name="connsiteX19" fmla="*/ 3711442 w 4733946"/>
              <a:gd name="connsiteY19" fmla="*/ 4001001 h 4219474"/>
              <a:gd name="connsiteX20" fmla="*/ 3678420 w 4733946"/>
              <a:gd name="connsiteY20" fmla="*/ 4048239 h 4219474"/>
              <a:gd name="connsiteX21" fmla="*/ 3640681 w 4733946"/>
              <a:gd name="connsiteY21" fmla="*/ 4091933 h 4219474"/>
              <a:gd name="connsiteX22" fmla="*/ 3597044 w 4733946"/>
              <a:gd name="connsiteY22" fmla="*/ 4129723 h 4219474"/>
              <a:gd name="connsiteX23" fmla="*/ 3549870 w 4733946"/>
              <a:gd name="connsiteY23" fmla="*/ 4160427 h 4219474"/>
              <a:gd name="connsiteX24" fmla="*/ 3499158 w 4733946"/>
              <a:gd name="connsiteY24" fmla="*/ 4185227 h 4219474"/>
              <a:gd name="connsiteX25" fmla="*/ 3444907 w 4733946"/>
              <a:gd name="connsiteY25" fmla="*/ 4204122 h 4219474"/>
              <a:gd name="connsiteX26" fmla="*/ 3389477 w 4733946"/>
              <a:gd name="connsiteY26" fmla="*/ 4215931 h 4219474"/>
              <a:gd name="connsiteX27" fmla="*/ 3331689 w 4733946"/>
              <a:gd name="connsiteY27" fmla="*/ 4219474 h 4219474"/>
              <a:gd name="connsiteX28" fmla="*/ 1402258 w 4733946"/>
              <a:gd name="connsiteY28" fmla="*/ 4219474 h 4219474"/>
              <a:gd name="connsiteX29" fmla="*/ 1344469 w 4733946"/>
              <a:gd name="connsiteY29" fmla="*/ 4215931 h 4219474"/>
              <a:gd name="connsiteX30" fmla="*/ 1286681 w 4733946"/>
              <a:gd name="connsiteY30" fmla="*/ 4204122 h 4219474"/>
              <a:gd name="connsiteX31" fmla="*/ 1233609 w 4733946"/>
              <a:gd name="connsiteY31" fmla="*/ 4185227 h 4219474"/>
              <a:gd name="connsiteX32" fmla="*/ 1184076 w 4733946"/>
              <a:gd name="connsiteY32" fmla="*/ 4160427 h 4219474"/>
              <a:gd name="connsiteX33" fmla="*/ 1136902 w 4733946"/>
              <a:gd name="connsiteY33" fmla="*/ 4129723 h 4219474"/>
              <a:gd name="connsiteX34" fmla="*/ 1093266 w 4733946"/>
              <a:gd name="connsiteY34" fmla="*/ 4091933 h 4219474"/>
              <a:gd name="connsiteX35" fmla="*/ 1055526 w 4733946"/>
              <a:gd name="connsiteY35" fmla="*/ 4048239 h 4219474"/>
              <a:gd name="connsiteX36" fmla="*/ 1022504 w 4733946"/>
              <a:gd name="connsiteY36" fmla="*/ 4001001 h 4219474"/>
              <a:gd name="connsiteX37" fmla="*/ 58968 w 4733946"/>
              <a:gd name="connsiteY37" fmla="*/ 2327619 h 4219474"/>
              <a:gd name="connsiteX38" fmla="*/ 33022 w 4733946"/>
              <a:gd name="connsiteY38" fmla="*/ 2275658 h 4219474"/>
              <a:gd name="connsiteX39" fmla="*/ 14152 w 4733946"/>
              <a:gd name="connsiteY39" fmla="*/ 2221335 h 4219474"/>
              <a:gd name="connsiteX40" fmla="*/ 4717 w 4733946"/>
              <a:gd name="connsiteY40" fmla="*/ 2164651 h 4219474"/>
              <a:gd name="connsiteX41" fmla="*/ 0 w 4733946"/>
              <a:gd name="connsiteY41" fmla="*/ 2109147 h 4219474"/>
              <a:gd name="connsiteX42" fmla="*/ 4717 w 4733946"/>
              <a:gd name="connsiteY42" fmla="*/ 2052462 h 4219474"/>
              <a:gd name="connsiteX43" fmla="*/ 14152 w 4733946"/>
              <a:gd name="connsiteY43" fmla="*/ 1996958 h 4219474"/>
              <a:gd name="connsiteX44" fmla="*/ 33022 w 4733946"/>
              <a:gd name="connsiteY44" fmla="*/ 1942635 h 4219474"/>
              <a:gd name="connsiteX45" fmla="*/ 58968 w 4733946"/>
              <a:gd name="connsiteY45" fmla="*/ 1890674 h 4219474"/>
              <a:gd name="connsiteX46" fmla="*/ 1022504 w 4733946"/>
              <a:gd name="connsiteY46" fmla="*/ 218473 h 4219474"/>
              <a:gd name="connsiteX47" fmla="*/ 1055526 w 4733946"/>
              <a:gd name="connsiteY47" fmla="*/ 168873 h 4219474"/>
              <a:gd name="connsiteX48" fmla="*/ 1093266 w 4733946"/>
              <a:gd name="connsiteY48" fmla="*/ 126360 h 4219474"/>
              <a:gd name="connsiteX49" fmla="*/ 1136902 w 4733946"/>
              <a:gd name="connsiteY49" fmla="*/ 88570 h 4219474"/>
              <a:gd name="connsiteX50" fmla="*/ 1184076 w 4733946"/>
              <a:gd name="connsiteY50" fmla="*/ 56685 h 4219474"/>
              <a:gd name="connsiteX51" fmla="*/ 1233609 w 4733946"/>
              <a:gd name="connsiteY51" fmla="*/ 33066 h 4219474"/>
              <a:gd name="connsiteX52" fmla="*/ 1286681 w 4733946"/>
              <a:gd name="connsiteY52" fmla="*/ 14171 h 4219474"/>
              <a:gd name="connsiteX53" fmla="*/ 1344469 w 4733946"/>
              <a:gd name="connsiteY53" fmla="*/ 2362 h 4219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4733946" h="4219474">
                <a:moveTo>
                  <a:pt x="1402258" y="0"/>
                </a:moveTo>
                <a:lnTo>
                  <a:pt x="3331689" y="0"/>
                </a:lnTo>
                <a:lnTo>
                  <a:pt x="3389477" y="2362"/>
                </a:lnTo>
                <a:lnTo>
                  <a:pt x="3444907" y="14171"/>
                </a:lnTo>
                <a:lnTo>
                  <a:pt x="3499158" y="33066"/>
                </a:lnTo>
                <a:lnTo>
                  <a:pt x="3549870" y="56685"/>
                </a:lnTo>
                <a:lnTo>
                  <a:pt x="3597044" y="88570"/>
                </a:lnTo>
                <a:lnTo>
                  <a:pt x="3640681" y="126360"/>
                </a:lnTo>
                <a:lnTo>
                  <a:pt x="3678420" y="168873"/>
                </a:lnTo>
                <a:lnTo>
                  <a:pt x="3711442" y="218473"/>
                </a:lnTo>
                <a:lnTo>
                  <a:pt x="4674978" y="1890674"/>
                </a:lnTo>
                <a:lnTo>
                  <a:pt x="4700924" y="1942635"/>
                </a:lnTo>
                <a:lnTo>
                  <a:pt x="4719794" y="1996958"/>
                </a:lnTo>
                <a:lnTo>
                  <a:pt x="4729229" y="2052462"/>
                </a:lnTo>
                <a:lnTo>
                  <a:pt x="4733946" y="2109147"/>
                </a:lnTo>
                <a:lnTo>
                  <a:pt x="4729229" y="2164651"/>
                </a:lnTo>
                <a:lnTo>
                  <a:pt x="4719794" y="2221335"/>
                </a:lnTo>
                <a:lnTo>
                  <a:pt x="4700924" y="2275658"/>
                </a:lnTo>
                <a:lnTo>
                  <a:pt x="4674978" y="2327619"/>
                </a:lnTo>
                <a:lnTo>
                  <a:pt x="3711442" y="4001001"/>
                </a:lnTo>
                <a:lnTo>
                  <a:pt x="3678420" y="4048239"/>
                </a:lnTo>
                <a:lnTo>
                  <a:pt x="3640681" y="4091933"/>
                </a:lnTo>
                <a:lnTo>
                  <a:pt x="3597044" y="4129723"/>
                </a:lnTo>
                <a:lnTo>
                  <a:pt x="3549870" y="4160427"/>
                </a:lnTo>
                <a:lnTo>
                  <a:pt x="3499158" y="4185227"/>
                </a:lnTo>
                <a:lnTo>
                  <a:pt x="3444907" y="4204122"/>
                </a:lnTo>
                <a:lnTo>
                  <a:pt x="3389477" y="4215931"/>
                </a:lnTo>
                <a:lnTo>
                  <a:pt x="3331689" y="4219474"/>
                </a:lnTo>
                <a:lnTo>
                  <a:pt x="1402258" y="4219474"/>
                </a:lnTo>
                <a:lnTo>
                  <a:pt x="1344469" y="4215931"/>
                </a:lnTo>
                <a:lnTo>
                  <a:pt x="1286681" y="4204122"/>
                </a:lnTo>
                <a:lnTo>
                  <a:pt x="1233609" y="4185227"/>
                </a:lnTo>
                <a:lnTo>
                  <a:pt x="1184076" y="4160427"/>
                </a:lnTo>
                <a:lnTo>
                  <a:pt x="1136902" y="4129723"/>
                </a:lnTo>
                <a:lnTo>
                  <a:pt x="1093266" y="4091933"/>
                </a:lnTo>
                <a:lnTo>
                  <a:pt x="1055526" y="4048239"/>
                </a:lnTo>
                <a:lnTo>
                  <a:pt x="1022504" y="4001001"/>
                </a:lnTo>
                <a:lnTo>
                  <a:pt x="58968" y="2327619"/>
                </a:lnTo>
                <a:lnTo>
                  <a:pt x="33022" y="2275658"/>
                </a:lnTo>
                <a:lnTo>
                  <a:pt x="14152" y="2221335"/>
                </a:lnTo>
                <a:lnTo>
                  <a:pt x="4717" y="2164651"/>
                </a:lnTo>
                <a:lnTo>
                  <a:pt x="0" y="2109147"/>
                </a:lnTo>
                <a:lnTo>
                  <a:pt x="4717" y="2052462"/>
                </a:lnTo>
                <a:lnTo>
                  <a:pt x="14152" y="1996958"/>
                </a:lnTo>
                <a:lnTo>
                  <a:pt x="33022" y="1942635"/>
                </a:lnTo>
                <a:lnTo>
                  <a:pt x="58968" y="1890674"/>
                </a:lnTo>
                <a:lnTo>
                  <a:pt x="1022504" y="218473"/>
                </a:lnTo>
                <a:lnTo>
                  <a:pt x="1055526" y="168873"/>
                </a:lnTo>
                <a:lnTo>
                  <a:pt x="1093266" y="126360"/>
                </a:lnTo>
                <a:lnTo>
                  <a:pt x="1136902" y="88570"/>
                </a:lnTo>
                <a:lnTo>
                  <a:pt x="1184076" y="56685"/>
                </a:lnTo>
                <a:lnTo>
                  <a:pt x="1233609" y="33066"/>
                </a:lnTo>
                <a:lnTo>
                  <a:pt x="1286681" y="14171"/>
                </a:lnTo>
                <a:lnTo>
                  <a:pt x="1344469" y="236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3851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 userDrawn="1">
            <p:ph type="pic" sz="quarter" idx="15" hasCustomPrompt="1"/>
          </p:nvPr>
        </p:nvSpPr>
        <p:spPr>
          <a:xfrm>
            <a:off x="-1985459" y="-1479641"/>
            <a:ext cx="8168801" cy="6126601"/>
          </a:xfrm>
          <a:custGeom>
            <a:avLst/>
            <a:gdLst>
              <a:gd name="connsiteX0" fmla="*/ 586871 w 4594951"/>
              <a:gd name="connsiteY0" fmla="*/ 2121630 h 4594951"/>
              <a:gd name="connsiteX1" fmla="*/ 850112 w 4594951"/>
              <a:gd name="connsiteY1" fmla="*/ 2230668 h 4594951"/>
              <a:gd name="connsiteX2" fmla="*/ 2558631 w 4594951"/>
              <a:gd name="connsiteY2" fmla="*/ 3939188 h 4594951"/>
              <a:gd name="connsiteX3" fmla="*/ 2558631 w 4594951"/>
              <a:gd name="connsiteY3" fmla="*/ 4465670 h 4594951"/>
              <a:gd name="connsiteX4" fmla="*/ 2558631 w 4594951"/>
              <a:gd name="connsiteY4" fmla="*/ 4465668 h 4594951"/>
              <a:gd name="connsiteX5" fmla="*/ 2032149 w 4594951"/>
              <a:gd name="connsiteY5" fmla="*/ 4465668 h 4594951"/>
              <a:gd name="connsiteX6" fmla="*/ 323630 w 4594951"/>
              <a:gd name="connsiteY6" fmla="*/ 2757150 h 4594951"/>
              <a:gd name="connsiteX7" fmla="*/ 323630 w 4594951"/>
              <a:gd name="connsiteY7" fmla="*/ 2230668 h 4594951"/>
              <a:gd name="connsiteX8" fmla="*/ 586871 w 4594951"/>
              <a:gd name="connsiteY8" fmla="*/ 2121630 h 4594951"/>
              <a:gd name="connsiteX9" fmla="*/ 372278 w 4594951"/>
              <a:gd name="connsiteY9" fmla="*/ 635678 h 4594951"/>
              <a:gd name="connsiteX10" fmla="*/ 635519 w 4594951"/>
              <a:gd name="connsiteY10" fmla="*/ 744716 h 4594951"/>
              <a:gd name="connsiteX11" fmla="*/ 3850234 w 4594951"/>
              <a:gd name="connsiteY11" fmla="*/ 3959433 h 4594951"/>
              <a:gd name="connsiteX12" fmla="*/ 3850234 w 4594951"/>
              <a:gd name="connsiteY12" fmla="*/ 4485915 h 4594951"/>
              <a:gd name="connsiteX13" fmla="*/ 3850234 w 4594951"/>
              <a:gd name="connsiteY13" fmla="*/ 4485913 h 4594951"/>
              <a:gd name="connsiteX14" fmla="*/ 3323752 w 4594951"/>
              <a:gd name="connsiteY14" fmla="*/ 4485913 h 4594951"/>
              <a:gd name="connsiteX15" fmla="*/ 109037 w 4594951"/>
              <a:gd name="connsiteY15" fmla="*/ 1271198 h 4594951"/>
              <a:gd name="connsiteX16" fmla="*/ 109037 w 4594951"/>
              <a:gd name="connsiteY16" fmla="*/ 744716 h 4594951"/>
              <a:gd name="connsiteX17" fmla="*/ 372278 w 4594951"/>
              <a:gd name="connsiteY17" fmla="*/ 635678 h 4594951"/>
              <a:gd name="connsiteX18" fmla="*/ 2493909 w 4594951"/>
              <a:gd name="connsiteY18" fmla="*/ 214594 h 4594951"/>
              <a:gd name="connsiteX19" fmla="*/ 2757150 w 4594951"/>
              <a:gd name="connsiteY19" fmla="*/ 323632 h 4594951"/>
              <a:gd name="connsiteX20" fmla="*/ 4465668 w 4594951"/>
              <a:gd name="connsiteY20" fmla="*/ 2032152 h 4594951"/>
              <a:gd name="connsiteX21" fmla="*/ 4465668 w 4594951"/>
              <a:gd name="connsiteY21" fmla="*/ 2558634 h 4594951"/>
              <a:gd name="connsiteX22" fmla="*/ 4465668 w 4594951"/>
              <a:gd name="connsiteY22" fmla="*/ 2558632 h 4594951"/>
              <a:gd name="connsiteX23" fmla="*/ 3939186 w 4594951"/>
              <a:gd name="connsiteY23" fmla="*/ 2558632 h 4594951"/>
              <a:gd name="connsiteX24" fmla="*/ 2230668 w 4594951"/>
              <a:gd name="connsiteY24" fmla="*/ 850114 h 4594951"/>
              <a:gd name="connsiteX25" fmla="*/ 2230668 w 4594951"/>
              <a:gd name="connsiteY25" fmla="*/ 323632 h 4594951"/>
              <a:gd name="connsiteX26" fmla="*/ 2493909 w 4594951"/>
              <a:gd name="connsiteY26" fmla="*/ 214594 h 4594951"/>
              <a:gd name="connsiteX27" fmla="*/ 1007957 w 4594951"/>
              <a:gd name="connsiteY27" fmla="*/ 0 h 4594951"/>
              <a:gd name="connsiteX28" fmla="*/ 1271198 w 4594951"/>
              <a:gd name="connsiteY28" fmla="*/ 109038 h 4594951"/>
              <a:gd name="connsiteX29" fmla="*/ 4485913 w 4594951"/>
              <a:gd name="connsiteY29" fmla="*/ 3323755 h 4594951"/>
              <a:gd name="connsiteX30" fmla="*/ 4485913 w 4594951"/>
              <a:gd name="connsiteY30" fmla="*/ 3850237 h 4594951"/>
              <a:gd name="connsiteX31" fmla="*/ 4485913 w 4594951"/>
              <a:gd name="connsiteY31" fmla="*/ 3850236 h 4594951"/>
              <a:gd name="connsiteX32" fmla="*/ 3959431 w 4594951"/>
              <a:gd name="connsiteY32" fmla="*/ 3850236 h 4594951"/>
              <a:gd name="connsiteX33" fmla="*/ 744716 w 4594951"/>
              <a:gd name="connsiteY33" fmla="*/ 635520 h 4594951"/>
              <a:gd name="connsiteX34" fmla="*/ 744716 w 4594951"/>
              <a:gd name="connsiteY34" fmla="*/ 109038 h 4594951"/>
              <a:gd name="connsiteX35" fmla="*/ 1007957 w 4594951"/>
              <a:gd name="connsiteY35" fmla="*/ 0 h 4594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594951" h="4594951">
                <a:moveTo>
                  <a:pt x="586871" y="2121630"/>
                </a:moveTo>
                <a:cubicBezTo>
                  <a:pt x="682146" y="2121630"/>
                  <a:pt x="777420" y="2157976"/>
                  <a:pt x="850112" y="2230668"/>
                </a:cubicBezTo>
                <a:cubicBezTo>
                  <a:pt x="1419619" y="2800174"/>
                  <a:pt x="1989124" y="3369681"/>
                  <a:pt x="2558631" y="3939188"/>
                </a:cubicBezTo>
                <a:cubicBezTo>
                  <a:pt x="2704015" y="4084571"/>
                  <a:pt x="2704015" y="4320286"/>
                  <a:pt x="2558631" y="4465670"/>
                </a:cubicBezTo>
                <a:lnTo>
                  <a:pt x="2558631" y="4465668"/>
                </a:lnTo>
                <a:cubicBezTo>
                  <a:pt x="2413247" y="4611052"/>
                  <a:pt x="2177533" y="4611052"/>
                  <a:pt x="2032149" y="4465668"/>
                </a:cubicBezTo>
                <a:lnTo>
                  <a:pt x="323630" y="2757150"/>
                </a:lnTo>
                <a:cubicBezTo>
                  <a:pt x="178246" y="2611766"/>
                  <a:pt x="178246" y="2376052"/>
                  <a:pt x="323630" y="2230668"/>
                </a:cubicBezTo>
                <a:cubicBezTo>
                  <a:pt x="396322" y="2157976"/>
                  <a:pt x="491597" y="2121630"/>
                  <a:pt x="586871" y="2121630"/>
                </a:cubicBezTo>
                <a:close/>
                <a:moveTo>
                  <a:pt x="372278" y="635678"/>
                </a:moveTo>
                <a:cubicBezTo>
                  <a:pt x="467553" y="635679"/>
                  <a:pt x="562827" y="672024"/>
                  <a:pt x="635519" y="744716"/>
                </a:cubicBezTo>
                <a:cubicBezTo>
                  <a:pt x="1707092" y="1816289"/>
                  <a:pt x="2778662" y="2887860"/>
                  <a:pt x="3850234" y="3959433"/>
                </a:cubicBezTo>
                <a:cubicBezTo>
                  <a:pt x="3995618" y="4104817"/>
                  <a:pt x="3995618" y="4340531"/>
                  <a:pt x="3850234" y="4485915"/>
                </a:cubicBezTo>
                <a:lnTo>
                  <a:pt x="3850234" y="4485913"/>
                </a:lnTo>
                <a:cubicBezTo>
                  <a:pt x="3704850" y="4631297"/>
                  <a:pt x="3469136" y="4631297"/>
                  <a:pt x="3323752" y="4485913"/>
                </a:cubicBezTo>
                <a:lnTo>
                  <a:pt x="109037" y="1271198"/>
                </a:lnTo>
                <a:cubicBezTo>
                  <a:pt x="-36346" y="1125815"/>
                  <a:pt x="-36347" y="890100"/>
                  <a:pt x="109037" y="744716"/>
                </a:cubicBezTo>
                <a:cubicBezTo>
                  <a:pt x="181729" y="672024"/>
                  <a:pt x="277004" y="635678"/>
                  <a:pt x="372278" y="635678"/>
                </a:cubicBezTo>
                <a:close/>
                <a:moveTo>
                  <a:pt x="2493909" y="214594"/>
                </a:moveTo>
                <a:cubicBezTo>
                  <a:pt x="2589183" y="214594"/>
                  <a:pt x="2684458" y="250940"/>
                  <a:pt x="2757150" y="323632"/>
                </a:cubicBezTo>
                <a:cubicBezTo>
                  <a:pt x="3326656" y="893138"/>
                  <a:pt x="3896162" y="1462645"/>
                  <a:pt x="4465668" y="2032152"/>
                </a:cubicBezTo>
                <a:cubicBezTo>
                  <a:pt x="4611052" y="2177536"/>
                  <a:pt x="4611052" y="2413250"/>
                  <a:pt x="4465668" y="2558634"/>
                </a:cubicBezTo>
                <a:lnTo>
                  <a:pt x="4465668" y="2558632"/>
                </a:lnTo>
                <a:cubicBezTo>
                  <a:pt x="4320284" y="2704016"/>
                  <a:pt x="4084570" y="2704016"/>
                  <a:pt x="3939186" y="2558632"/>
                </a:cubicBezTo>
                <a:lnTo>
                  <a:pt x="2230668" y="850114"/>
                </a:lnTo>
                <a:cubicBezTo>
                  <a:pt x="2085284" y="704730"/>
                  <a:pt x="2085284" y="469016"/>
                  <a:pt x="2230668" y="323632"/>
                </a:cubicBezTo>
                <a:cubicBezTo>
                  <a:pt x="2303360" y="250940"/>
                  <a:pt x="2398634" y="214594"/>
                  <a:pt x="2493909" y="214594"/>
                </a:cubicBezTo>
                <a:close/>
                <a:moveTo>
                  <a:pt x="1007957" y="0"/>
                </a:moveTo>
                <a:cubicBezTo>
                  <a:pt x="1103231" y="0"/>
                  <a:pt x="1198506" y="36346"/>
                  <a:pt x="1271198" y="109038"/>
                </a:cubicBezTo>
                <a:cubicBezTo>
                  <a:pt x="2342770" y="1180610"/>
                  <a:pt x="3414341" y="2252183"/>
                  <a:pt x="4485913" y="3323755"/>
                </a:cubicBezTo>
                <a:cubicBezTo>
                  <a:pt x="4631297" y="3469139"/>
                  <a:pt x="4631297" y="3704853"/>
                  <a:pt x="4485913" y="3850237"/>
                </a:cubicBezTo>
                <a:lnTo>
                  <a:pt x="4485913" y="3850236"/>
                </a:lnTo>
                <a:cubicBezTo>
                  <a:pt x="4340530" y="3995620"/>
                  <a:pt x="4104815" y="3995620"/>
                  <a:pt x="3959431" y="3850236"/>
                </a:cubicBezTo>
                <a:lnTo>
                  <a:pt x="744716" y="635520"/>
                </a:lnTo>
                <a:cubicBezTo>
                  <a:pt x="599332" y="490136"/>
                  <a:pt x="599332" y="254422"/>
                  <a:pt x="744716" y="109038"/>
                </a:cubicBezTo>
                <a:cubicBezTo>
                  <a:pt x="817408" y="36346"/>
                  <a:pt x="912683" y="0"/>
                  <a:pt x="1007957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634617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152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-2" y="0"/>
            <a:ext cx="6795097" cy="6858000"/>
          </a:xfrm>
          <a:custGeom>
            <a:avLst/>
            <a:gdLst>
              <a:gd name="connsiteX0" fmla="*/ 0 w 5096322"/>
              <a:gd name="connsiteY0" fmla="*/ 0 h 5143500"/>
              <a:gd name="connsiteX1" fmla="*/ 2311400 w 5096322"/>
              <a:gd name="connsiteY1" fmla="*/ 0 h 5143500"/>
              <a:gd name="connsiteX2" fmla="*/ 2565109 w 5096322"/>
              <a:gd name="connsiteY2" fmla="*/ 0 h 5143500"/>
              <a:gd name="connsiteX3" fmla="*/ 5096322 w 5096322"/>
              <a:gd name="connsiteY3" fmla="*/ 5143500 h 5143500"/>
              <a:gd name="connsiteX4" fmla="*/ 4038028 w 5096322"/>
              <a:gd name="connsiteY4" fmla="*/ 5143500 h 5143500"/>
              <a:gd name="connsiteX5" fmla="*/ 4038027 w 5096322"/>
              <a:gd name="connsiteY5" fmla="*/ 5143497 h 5143500"/>
              <a:gd name="connsiteX6" fmla="*/ 3098798 w 5096322"/>
              <a:gd name="connsiteY6" fmla="*/ 5143497 h 5143500"/>
              <a:gd name="connsiteX7" fmla="*/ 3098798 w 5096322"/>
              <a:gd name="connsiteY7" fmla="*/ 5143500 h 5143500"/>
              <a:gd name="connsiteX8" fmla="*/ 2311400 w 5096322"/>
              <a:gd name="connsiteY8" fmla="*/ 5143500 h 5143500"/>
              <a:gd name="connsiteX9" fmla="*/ 594359 w 5096322"/>
              <a:gd name="connsiteY9" fmla="*/ 5143500 h 5143500"/>
              <a:gd name="connsiteX10" fmla="*/ 0 w 5096322"/>
              <a:gd name="connsiteY10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96322" h="5143500">
                <a:moveTo>
                  <a:pt x="0" y="0"/>
                </a:moveTo>
                <a:lnTo>
                  <a:pt x="2311400" y="0"/>
                </a:lnTo>
                <a:lnTo>
                  <a:pt x="2565109" y="0"/>
                </a:lnTo>
                <a:lnTo>
                  <a:pt x="5096322" y="5143500"/>
                </a:lnTo>
                <a:lnTo>
                  <a:pt x="4038028" y="5143500"/>
                </a:lnTo>
                <a:lnTo>
                  <a:pt x="4038027" y="5143497"/>
                </a:lnTo>
                <a:lnTo>
                  <a:pt x="3098798" y="5143497"/>
                </a:lnTo>
                <a:lnTo>
                  <a:pt x="3098798" y="5143500"/>
                </a:lnTo>
                <a:lnTo>
                  <a:pt x="2311400" y="5143500"/>
                </a:lnTo>
                <a:lnTo>
                  <a:pt x="594359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54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5"/>
            <a:ext cx="6044119" cy="6562927"/>
          </a:xfrm>
          <a:custGeom>
            <a:avLst/>
            <a:gdLst>
              <a:gd name="connsiteX0" fmla="*/ 0 w 4533089"/>
              <a:gd name="connsiteY0" fmla="*/ 0 h 4922195"/>
              <a:gd name="connsiteX1" fmla="*/ 1692816 w 4533089"/>
              <a:gd name="connsiteY1" fmla="*/ 0 h 4922195"/>
              <a:gd name="connsiteX2" fmla="*/ 4533089 w 4533089"/>
              <a:gd name="connsiteY2" fmla="*/ 1896066 h 4922195"/>
              <a:gd name="connsiteX3" fmla="*/ 0 w 4533089"/>
              <a:gd name="connsiteY3" fmla="*/ 4922195 h 4922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33089" h="4922195">
                <a:moveTo>
                  <a:pt x="0" y="0"/>
                </a:moveTo>
                <a:lnTo>
                  <a:pt x="1692816" y="0"/>
                </a:lnTo>
                <a:lnTo>
                  <a:pt x="4533089" y="1896066"/>
                </a:lnTo>
                <a:lnTo>
                  <a:pt x="0" y="4922195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655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2" y="-2"/>
            <a:ext cx="7535333" cy="6231467"/>
          </a:xfrm>
          <a:custGeom>
            <a:avLst/>
            <a:gdLst>
              <a:gd name="connsiteX0" fmla="*/ 0 w 5651500"/>
              <a:gd name="connsiteY0" fmla="*/ 0 h 4673600"/>
              <a:gd name="connsiteX1" fmla="*/ 5651500 w 5651500"/>
              <a:gd name="connsiteY1" fmla="*/ 0 h 4673600"/>
              <a:gd name="connsiteX2" fmla="*/ 0 w 5651500"/>
              <a:gd name="connsiteY2" fmla="*/ 4673600 h 467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51500" h="4673600">
                <a:moveTo>
                  <a:pt x="0" y="0"/>
                </a:moveTo>
                <a:lnTo>
                  <a:pt x="5651500" y="0"/>
                </a:lnTo>
                <a:lnTo>
                  <a:pt x="0" y="46736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564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656668" y="0"/>
            <a:ext cx="7535333" cy="6231467"/>
          </a:xfrm>
          <a:custGeom>
            <a:avLst/>
            <a:gdLst>
              <a:gd name="connsiteX0" fmla="*/ 0 w 5651500"/>
              <a:gd name="connsiteY0" fmla="*/ 0 h 4673600"/>
              <a:gd name="connsiteX1" fmla="*/ 5651500 w 5651500"/>
              <a:gd name="connsiteY1" fmla="*/ 0 h 4673600"/>
              <a:gd name="connsiteX2" fmla="*/ 5651500 w 5651500"/>
              <a:gd name="connsiteY2" fmla="*/ 4673600 h 467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51500" h="4673600">
                <a:moveTo>
                  <a:pt x="0" y="0"/>
                </a:moveTo>
                <a:lnTo>
                  <a:pt x="5651500" y="0"/>
                </a:lnTo>
                <a:lnTo>
                  <a:pt x="5651500" y="46736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122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4605867" y="355600"/>
            <a:ext cx="4910667" cy="4233333"/>
          </a:xfrm>
          <a:custGeom>
            <a:avLst/>
            <a:gdLst>
              <a:gd name="connsiteX0" fmla="*/ 0 w 3683000"/>
              <a:gd name="connsiteY0" fmla="*/ 0 h 3175000"/>
              <a:gd name="connsiteX1" fmla="*/ 3683000 w 3683000"/>
              <a:gd name="connsiteY1" fmla="*/ 0 h 3175000"/>
              <a:gd name="connsiteX2" fmla="*/ 1841500 w 3683000"/>
              <a:gd name="connsiteY2" fmla="*/ 3175000 h 31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3000" h="3175000">
                <a:moveTo>
                  <a:pt x="0" y="0"/>
                </a:moveTo>
                <a:lnTo>
                  <a:pt x="3683000" y="0"/>
                </a:lnTo>
                <a:lnTo>
                  <a:pt x="1841500" y="31750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6756400" y="1828800"/>
            <a:ext cx="4910667" cy="4233333"/>
          </a:xfrm>
          <a:custGeom>
            <a:avLst/>
            <a:gdLst>
              <a:gd name="connsiteX0" fmla="*/ 1841500 w 3683000"/>
              <a:gd name="connsiteY0" fmla="*/ 0 h 3175000"/>
              <a:gd name="connsiteX1" fmla="*/ 3683000 w 3683000"/>
              <a:gd name="connsiteY1" fmla="*/ 3175000 h 3175000"/>
              <a:gd name="connsiteX2" fmla="*/ 0 w 3683000"/>
              <a:gd name="connsiteY2" fmla="*/ 3175000 h 31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3000" h="3175000">
                <a:moveTo>
                  <a:pt x="1841500" y="0"/>
                </a:moveTo>
                <a:lnTo>
                  <a:pt x="3683000" y="3175000"/>
                </a:lnTo>
                <a:lnTo>
                  <a:pt x="0" y="31750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424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6925733" cy="6858000"/>
          </a:xfrm>
          <a:custGeom>
            <a:avLst/>
            <a:gdLst>
              <a:gd name="connsiteX0" fmla="*/ 1762115 w 5194300"/>
              <a:gd name="connsiteY0" fmla="*/ 0 h 5143500"/>
              <a:gd name="connsiteX1" fmla="*/ 3362315 w 5194300"/>
              <a:gd name="connsiteY1" fmla="*/ 0 h 5143500"/>
              <a:gd name="connsiteX2" fmla="*/ 3594100 w 5194300"/>
              <a:gd name="connsiteY2" fmla="*/ 0 h 5143500"/>
              <a:gd name="connsiteX3" fmla="*/ 5194300 w 5194300"/>
              <a:gd name="connsiteY3" fmla="*/ 0 h 5143500"/>
              <a:gd name="connsiteX4" fmla="*/ 3432185 w 5194300"/>
              <a:gd name="connsiteY4" fmla="*/ 5143500 h 5143500"/>
              <a:gd name="connsiteX5" fmla="*/ 1831985 w 5194300"/>
              <a:gd name="connsiteY5" fmla="*/ 5143500 h 5143500"/>
              <a:gd name="connsiteX6" fmla="*/ 1600200 w 5194300"/>
              <a:gd name="connsiteY6" fmla="*/ 5143500 h 5143500"/>
              <a:gd name="connsiteX7" fmla="*/ 0 w 5194300"/>
              <a:gd name="connsiteY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4300" h="5143500">
                <a:moveTo>
                  <a:pt x="1762115" y="0"/>
                </a:moveTo>
                <a:lnTo>
                  <a:pt x="3362315" y="0"/>
                </a:lnTo>
                <a:lnTo>
                  <a:pt x="3594100" y="0"/>
                </a:lnTo>
                <a:lnTo>
                  <a:pt x="5194300" y="0"/>
                </a:lnTo>
                <a:lnTo>
                  <a:pt x="3432185" y="5143500"/>
                </a:lnTo>
                <a:lnTo>
                  <a:pt x="1831985" y="5143500"/>
                </a:lnTo>
                <a:lnTo>
                  <a:pt x="1600200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3720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5266268" y="0"/>
            <a:ext cx="6925733" cy="6858000"/>
          </a:xfrm>
          <a:custGeom>
            <a:avLst/>
            <a:gdLst>
              <a:gd name="connsiteX0" fmla="*/ 0 w 5194300"/>
              <a:gd name="connsiteY0" fmla="*/ 0 h 5143500"/>
              <a:gd name="connsiteX1" fmla="*/ 1600200 w 5194300"/>
              <a:gd name="connsiteY1" fmla="*/ 0 h 5143500"/>
              <a:gd name="connsiteX2" fmla="*/ 1831985 w 5194300"/>
              <a:gd name="connsiteY2" fmla="*/ 0 h 5143500"/>
              <a:gd name="connsiteX3" fmla="*/ 3432185 w 5194300"/>
              <a:gd name="connsiteY3" fmla="*/ 0 h 5143500"/>
              <a:gd name="connsiteX4" fmla="*/ 5194300 w 5194300"/>
              <a:gd name="connsiteY4" fmla="*/ 5143500 h 5143500"/>
              <a:gd name="connsiteX5" fmla="*/ 3594100 w 5194300"/>
              <a:gd name="connsiteY5" fmla="*/ 5143500 h 5143500"/>
              <a:gd name="connsiteX6" fmla="*/ 3362315 w 5194300"/>
              <a:gd name="connsiteY6" fmla="*/ 5143500 h 5143500"/>
              <a:gd name="connsiteX7" fmla="*/ 1762115 w 5194300"/>
              <a:gd name="connsiteY7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4300" h="5143500">
                <a:moveTo>
                  <a:pt x="0" y="0"/>
                </a:moveTo>
                <a:lnTo>
                  <a:pt x="1600200" y="0"/>
                </a:lnTo>
                <a:lnTo>
                  <a:pt x="1831985" y="0"/>
                </a:lnTo>
                <a:lnTo>
                  <a:pt x="3432185" y="0"/>
                </a:lnTo>
                <a:lnTo>
                  <a:pt x="5194300" y="5143500"/>
                </a:lnTo>
                <a:lnTo>
                  <a:pt x="3594100" y="5143500"/>
                </a:lnTo>
                <a:lnTo>
                  <a:pt x="3362315" y="5143500"/>
                </a:lnTo>
                <a:lnTo>
                  <a:pt x="1762115" y="51435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089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752407" y="0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101174" y="1712068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585991" y="3109608"/>
            <a:ext cx="3618692" cy="3748392"/>
          </a:xfrm>
          <a:custGeom>
            <a:avLst/>
            <a:gdLst>
              <a:gd name="connsiteX0" fmla="*/ 1169764 w 2714018"/>
              <a:gd name="connsiteY0" fmla="*/ 0 h 2811294"/>
              <a:gd name="connsiteX1" fmla="*/ 1811790 w 2714018"/>
              <a:gd name="connsiteY1" fmla="*/ 0 h 2811294"/>
              <a:gd name="connsiteX2" fmla="*/ 2071992 w 2714018"/>
              <a:gd name="connsiteY2" fmla="*/ 0 h 2811294"/>
              <a:gd name="connsiteX3" fmla="*/ 2714018 w 2714018"/>
              <a:gd name="connsiteY3" fmla="*/ 0 h 2811294"/>
              <a:gd name="connsiteX4" fmla="*/ 1544254 w 2714018"/>
              <a:gd name="connsiteY4" fmla="*/ 2811294 h 2811294"/>
              <a:gd name="connsiteX5" fmla="*/ 902228 w 2714018"/>
              <a:gd name="connsiteY5" fmla="*/ 2811294 h 2811294"/>
              <a:gd name="connsiteX6" fmla="*/ 642026 w 2714018"/>
              <a:gd name="connsiteY6" fmla="*/ 2811294 h 2811294"/>
              <a:gd name="connsiteX7" fmla="*/ 0 w 2714018"/>
              <a:gd name="connsiteY7" fmla="*/ 2811294 h 281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4018" h="2811294">
                <a:moveTo>
                  <a:pt x="1169764" y="0"/>
                </a:moveTo>
                <a:lnTo>
                  <a:pt x="1811790" y="0"/>
                </a:lnTo>
                <a:lnTo>
                  <a:pt x="2071992" y="0"/>
                </a:lnTo>
                <a:lnTo>
                  <a:pt x="2714018" y="0"/>
                </a:lnTo>
                <a:lnTo>
                  <a:pt x="1544254" y="2811294"/>
                </a:lnTo>
                <a:lnTo>
                  <a:pt x="902228" y="2811294"/>
                </a:lnTo>
                <a:lnTo>
                  <a:pt x="642026" y="2811294"/>
                </a:lnTo>
                <a:lnTo>
                  <a:pt x="0" y="281129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1821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3505199" y="0"/>
            <a:ext cx="4976240" cy="5154597"/>
          </a:xfrm>
          <a:custGeom>
            <a:avLst/>
            <a:gdLst>
              <a:gd name="connsiteX0" fmla="*/ 0 w 3732180"/>
              <a:gd name="connsiteY0" fmla="*/ 0 h 3865948"/>
              <a:gd name="connsiteX1" fmla="*/ 882881 w 3732180"/>
              <a:gd name="connsiteY1" fmla="*/ 0 h 3865948"/>
              <a:gd name="connsiteX2" fmla="*/ 1240698 w 3732180"/>
              <a:gd name="connsiteY2" fmla="*/ 0 h 3865948"/>
              <a:gd name="connsiteX3" fmla="*/ 2123580 w 3732180"/>
              <a:gd name="connsiteY3" fmla="*/ 0 h 3865948"/>
              <a:gd name="connsiteX4" fmla="*/ 3732180 w 3732180"/>
              <a:gd name="connsiteY4" fmla="*/ 3865948 h 3865948"/>
              <a:gd name="connsiteX5" fmla="*/ 2849299 w 3732180"/>
              <a:gd name="connsiteY5" fmla="*/ 3865948 h 3865948"/>
              <a:gd name="connsiteX6" fmla="*/ 2491482 w 3732180"/>
              <a:gd name="connsiteY6" fmla="*/ 3865948 h 3865948"/>
              <a:gd name="connsiteX7" fmla="*/ 160860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0" y="0"/>
                </a:moveTo>
                <a:lnTo>
                  <a:pt x="882881" y="0"/>
                </a:lnTo>
                <a:lnTo>
                  <a:pt x="1240698" y="0"/>
                </a:lnTo>
                <a:lnTo>
                  <a:pt x="2123580" y="0"/>
                </a:lnTo>
                <a:lnTo>
                  <a:pt x="3732180" y="3865948"/>
                </a:lnTo>
                <a:lnTo>
                  <a:pt x="2849299" y="3865948"/>
                </a:lnTo>
                <a:lnTo>
                  <a:pt x="2491482" y="3865948"/>
                </a:lnTo>
                <a:lnTo>
                  <a:pt x="160860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7215759" y="1703403"/>
            <a:ext cx="4976240" cy="5154597"/>
          </a:xfrm>
          <a:custGeom>
            <a:avLst/>
            <a:gdLst>
              <a:gd name="connsiteX0" fmla="*/ 0 w 3732180"/>
              <a:gd name="connsiteY0" fmla="*/ 0 h 3865948"/>
              <a:gd name="connsiteX1" fmla="*/ 882881 w 3732180"/>
              <a:gd name="connsiteY1" fmla="*/ 0 h 3865948"/>
              <a:gd name="connsiteX2" fmla="*/ 1240698 w 3732180"/>
              <a:gd name="connsiteY2" fmla="*/ 0 h 3865948"/>
              <a:gd name="connsiteX3" fmla="*/ 2123580 w 3732180"/>
              <a:gd name="connsiteY3" fmla="*/ 0 h 3865948"/>
              <a:gd name="connsiteX4" fmla="*/ 3732180 w 3732180"/>
              <a:gd name="connsiteY4" fmla="*/ 3865948 h 3865948"/>
              <a:gd name="connsiteX5" fmla="*/ 2849299 w 3732180"/>
              <a:gd name="connsiteY5" fmla="*/ 3865948 h 3865948"/>
              <a:gd name="connsiteX6" fmla="*/ 2491482 w 3732180"/>
              <a:gd name="connsiteY6" fmla="*/ 3865948 h 3865948"/>
              <a:gd name="connsiteX7" fmla="*/ 160860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0" y="0"/>
                </a:moveTo>
                <a:lnTo>
                  <a:pt x="882881" y="0"/>
                </a:lnTo>
                <a:lnTo>
                  <a:pt x="1240698" y="0"/>
                </a:lnTo>
                <a:lnTo>
                  <a:pt x="2123580" y="0"/>
                </a:lnTo>
                <a:lnTo>
                  <a:pt x="3732180" y="3865948"/>
                </a:lnTo>
                <a:lnTo>
                  <a:pt x="2849299" y="3865948"/>
                </a:lnTo>
                <a:lnTo>
                  <a:pt x="2491482" y="3865948"/>
                </a:lnTo>
                <a:lnTo>
                  <a:pt x="160860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931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3710561" y="0"/>
            <a:ext cx="4976240" cy="5154597"/>
          </a:xfrm>
          <a:custGeom>
            <a:avLst/>
            <a:gdLst>
              <a:gd name="connsiteX0" fmla="*/ 1608600 w 3732180"/>
              <a:gd name="connsiteY0" fmla="*/ 0 h 3865948"/>
              <a:gd name="connsiteX1" fmla="*/ 2491482 w 3732180"/>
              <a:gd name="connsiteY1" fmla="*/ 0 h 3865948"/>
              <a:gd name="connsiteX2" fmla="*/ 2849299 w 3732180"/>
              <a:gd name="connsiteY2" fmla="*/ 0 h 3865948"/>
              <a:gd name="connsiteX3" fmla="*/ 3732180 w 3732180"/>
              <a:gd name="connsiteY3" fmla="*/ 0 h 3865948"/>
              <a:gd name="connsiteX4" fmla="*/ 2123580 w 3732180"/>
              <a:gd name="connsiteY4" fmla="*/ 3865948 h 3865948"/>
              <a:gd name="connsiteX5" fmla="*/ 1240698 w 3732180"/>
              <a:gd name="connsiteY5" fmla="*/ 3865948 h 3865948"/>
              <a:gd name="connsiteX6" fmla="*/ 882881 w 3732180"/>
              <a:gd name="connsiteY6" fmla="*/ 3865948 h 3865948"/>
              <a:gd name="connsiteX7" fmla="*/ 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1608600" y="0"/>
                </a:moveTo>
                <a:lnTo>
                  <a:pt x="2491482" y="0"/>
                </a:lnTo>
                <a:lnTo>
                  <a:pt x="2849299" y="0"/>
                </a:lnTo>
                <a:lnTo>
                  <a:pt x="3732180" y="0"/>
                </a:lnTo>
                <a:lnTo>
                  <a:pt x="2123580" y="3865948"/>
                </a:lnTo>
                <a:lnTo>
                  <a:pt x="1240698" y="3865948"/>
                </a:lnTo>
                <a:lnTo>
                  <a:pt x="882881" y="3865948"/>
                </a:lnTo>
                <a:lnTo>
                  <a:pt x="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" y="1703403"/>
            <a:ext cx="4976240" cy="5154597"/>
          </a:xfrm>
          <a:custGeom>
            <a:avLst/>
            <a:gdLst>
              <a:gd name="connsiteX0" fmla="*/ 1608600 w 3732180"/>
              <a:gd name="connsiteY0" fmla="*/ 0 h 3865948"/>
              <a:gd name="connsiteX1" fmla="*/ 2491482 w 3732180"/>
              <a:gd name="connsiteY1" fmla="*/ 0 h 3865948"/>
              <a:gd name="connsiteX2" fmla="*/ 2849299 w 3732180"/>
              <a:gd name="connsiteY2" fmla="*/ 0 h 3865948"/>
              <a:gd name="connsiteX3" fmla="*/ 3732180 w 3732180"/>
              <a:gd name="connsiteY3" fmla="*/ 0 h 3865948"/>
              <a:gd name="connsiteX4" fmla="*/ 2123580 w 3732180"/>
              <a:gd name="connsiteY4" fmla="*/ 3865948 h 3865948"/>
              <a:gd name="connsiteX5" fmla="*/ 1240698 w 3732180"/>
              <a:gd name="connsiteY5" fmla="*/ 3865948 h 3865948"/>
              <a:gd name="connsiteX6" fmla="*/ 882882 w 3732180"/>
              <a:gd name="connsiteY6" fmla="*/ 3865948 h 3865948"/>
              <a:gd name="connsiteX7" fmla="*/ 0 w 3732180"/>
              <a:gd name="connsiteY7" fmla="*/ 3865948 h 386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32180" h="3865948">
                <a:moveTo>
                  <a:pt x="1608600" y="0"/>
                </a:moveTo>
                <a:lnTo>
                  <a:pt x="2491482" y="0"/>
                </a:lnTo>
                <a:lnTo>
                  <a:pt x="2849299" y="0"/>
                </a:lnTo>
                <a:lnTo>
                  <a:pt x="3732180" y="0"/>
                </a:lnTo>
                <a:lnTo>
                  <a:pt x="2123580" y="3865948"/>
                </a:lnTo>
                <a:lnTo>
                  <a:pt x="1240698" y="3865948"/>
                </a:lnTo>
                <a:lnTo>
                  <a:pt x="882882" y="3865948"/>
                </a:lnTo>
                <a:lnTo>
                  <a:pt x="0" y="3865948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noFill/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36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8/28/2020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712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2" hasCustomPrompt="1"/>
          </p:nvPr>
        </p:nvSpPr>
        <p:spPr>
          <a:xfrm>
            <a:off x="3642849" y="220416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 hasCustomPrompt="1"/>
          </p:nvPr>
        </p:nvSpPr>
        <p:spPr>
          <a:xfrm>
            <a:off x="2072090" y="102609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525132" y="2186313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7" hasCustomPrompt="1"/>
          </p:nvPr>
        </p:nvSpPr>
        <p:spPr>
          <a:xfrm>
            <a:off x="2095892" y="3364382"/>
            <a:ext cx="2850641" cy="2137980"/>
          </a:xfrm>
          <a:custGeom>
            <a:avLst/>
            <a:gdLst>
              <a:gd name="connsiteX0" fmla="*/ 801743 w 1603486"/>
              <a:gd name="connsiteY0" fmla="*/ 0 h 1603485"/>
              <a:gd name="connsiteX1" fmla="*/ 1603486 w 1603486"/>
              <a:gd name="connsiteY1" fmla="*/ 801743 h 1603485"/>
              <a:gd name="connsiteX2" fmla="*/ 801743 w 1603486"/>
              <a:gd name="connsiteY2" fmla="*/ 1603485 h 1603485"/>
              <a:gd name="connsiteX3" fmla="*/ 0 w 1603486"/>
              <a:gd name="connsiteY3" fmla="*/ 801742 h 160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3486" h="1603485">
                <a:moveTo>
                  <a:pt x="801743" y="0"/>
                </a:moveTo>
                <a:lnTo>
                  <a:pt x="1603486" y="801743"/>
                </a:lnTo>
                <a:lnTo>
                  <a:pt x="801743" y="1603485"/>
                </a:lnTo>
                <a:lnTo>
                  <a:pt x="0" y="8017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73152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5818614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-1" y="3"/>
            <a:ext cx="4656308" cy="2208508"/>
          </a:xfrm>
          <a:custGeom>
            <a:avLst/>
            <a:gdLst>
              <a:gd name="connsiteX0" fmla="*/ 0 w 3492230"/>
              <a:gd name="connsiteY0" fmla="*/ 0 h 1656381"/>
              <a:gd name="connsiteX1" fmla="*/ 3492230 w 3492230"/>
              <a:gd name="connsiteY1" fmla="*/ 0 h 1656381"/>
              <a:gd name="connsiteX2" fmla="*/ 3492230 w 3492230"/>
              <a:gd name="connsiteY2" fmla="*/ 1656381 h 1656381"/>
              <a:gd name="connsiteX3" fmla="*/ 0 w 349223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2230" h="1656381">
                <a:moveTo>
                  <a:pt x="0" y="0"/>
                </a:moveTo>
                <a:lnTo>
                  <a:pt x="3492230" y="0"/>
                </a:lnTo>
                <a:lnTo>
                  <a:pt x="349223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-1" y="2324747"/>
            <a:ext cx="6096000" cy="2208508"/>
          </a:xfrm>
          <a:custGeom>
            <a:avLst/>
            <a:gdLst>
              <a:gd name="connsiteX0" fmla="*/ 0 w 4572000"/>
              <a:gd name="connsiteY0" fmla="*/ 0 h 1656381"/>
              <a:gd name="connsiteX1" fmla="*/ 4572000 w 4572000"/>
              <a:gd name="connsiteY1" fmla="*/ 0 h 1656381"/>
              <a:gd name="connsiteX2" fmla="*/ 4572000 w 4572000"/>
              <a:gd name="connsiteY2" fmla="*/ 1656381 h 1656381"/>
              <a:gd name="connsiteX3" fmla="*/ 0 w 457200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0" h="1656381">
                <a:moveTo>
                  <a:pt x="0" y="0"/>
                </a:moveTo>
                <a:lnTo>
                  <a:pt x="4572000" y="0"/>
                </a:lnTo>
                <a:lnTo>
                  <a:pt x="457200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-1" y="4649495"/>
            <a:ext cx="4656308" cy="2208508"/>
          </a:xfrm>
          <a:custGeom>
            <a:avLst/>
            <a:gdLst>
              <a:gd name="connsiteX0" fmla="*/ 0 w 3492230"/>
              <a:gd name="connsiteY0" fmla="*/ 0 h 1656381"/>
              <a:gd name="connsiteX1" fmla="*/ 3492230 w 3492230"/>
              <a:gd name="connsiteY1" fmla="*/ 0 h 1656381"/>
              <a:gd name="connsiteX2" fmla="*/ 3492230 w 3492230"/>
              <a:gd name="connsiteY2" fmla="*/ 1656381 h 1656381"/>
              <a:gd name="connsiteX3" fmla="*/ 0 w 3492230"/>
              <a:gd name="connsiteY3" fmla="*/ 1656381 h 1656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2230" h="1656381">
                <a:moveTo>
                  <a:pt x="0" y="0"/>
                </a:moveTo>
                <a:lnTo>
                  <a:pt x="3492230" y="0"/>
                </a:lnTo>
                <a:lnTo>
                  <a:pt x="3492230" y="1656381"/>
                </a:lnTo>
                <a:lnTo>
                  <a:pt x="0" y="165638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3101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016001" y="0"/>
            <a:ext cx="2680987" cy="5537200"/>
          </a:xfrm>
          <a:custGeom>
            <a:avLst/>
            <a:gdLst>
              <a:gd name="connsiteX0" fmla="*/ 0 w 2010740"/>
              <a:gd name="connsiteY0" fmla="*/ 0 h 4152900"/>
              <a:gd name="connsiteX1" fmla="*/ 2010740 w 2010740"/>
              <a:gd name="connsiteY1" fmla="*/ 0 h 4152900"/>
              <a:gd name="connsiteX2" fmla="*/ 2010740 w 2010740"/>
              <a:gd name="connsiteY2" fmla="*/ 4152900 h 4152900"/>
              <a:gd name="connsiteX3" fmla="*/ 0 w 2010740"/>
              <a:gd name="connsiteY3" fmla="*/ 4152900 h 415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0740" h="4152900">
                <a:moveTo>
                  <a:pt x="0" y="0"/>
                </a:moveTo>
                <a:lnTo>
                  <a:pt x="2010740" y="0"/>
                </a:lnTo>
                <a:lnTo>
                  <a:pt x="2010740" y="4152900"/>
                </a:lnTo>
                <a:lnTo>
                  <a:pt x="0" y="41529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906081" y="1320800"/>
            <a:ext cx="2680987" cy="5537200"/>
          </a:xfrm>
          <a:custGeom>
            <a:avLst/>
            <a:gdLst>
              <a:gd name="connsiteX0" fmla="*/ 0 w 2010740"/>
              <a:gd name="connsiteY0" fmla="*/ 0 h 4152900"/>
              <a:gd name="connsiteX1" fmla="*/ 2010740 w 2010740"/>
              <a:gd name="connsiteY1" fmla="*/ 0 h 4152900"/>
              <a:gd name="connsiteX2" fmla="*/ 2010740 w 2010740"/>
              <a:gd name="connsiteY2" fmla="*/ 4152900 h 4152900"/>
              <a:gd name="connsiteX3" fmla="*/ 0 w 2010740"/>
              <a:gd name="connsiteY3" fmla="*/ 4152900 h 415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10740" h="4152900">
                <a:moveTo>
                  <a:pt x="0" y="0"/>
                </a:moveTo>
                <a:lnTo>
                  <a:pt x="2010740" y="0"/>
                </a:lnTo>
                <a:lnTo>
                  <a:pt x="2010740" y="4152900"/>
                </a:lnTo>
                <a:lnTo>
                  <a:pt x="0" y="415290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079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906082" y="3572596"/>
            <a:ext cx="2661844" cy="3285403"/>
          </a:xfrm>
          <a:custGeom>
            <a:avLst/>
            <a:gdLst>
              <a:gd name="connsiteX0" fmla="*/ 0 w 1996382"/>
              <a:gd name="connsiteY0" fmla="*/ 0 h 2464052"/>
              <a:gd name="connsiteX1" fmla="*/ 1996382 w 1996382"/>
              <a:gd name="connsiteY1" fmla="*/ 0 h 2464052"/>
              <a:gd name="connsiteX2" fmla="*/ 1996382 w 1996382"/>
              <a:gd name="connsiteY2" fmla="*/ 2464052 h 2464052"/>
              <a:gd name="connsiteX3" fmla="*/ 0 w 1996382"/>
              <a:gd name="connsiteY3" fmla="*/ 2464052 h 2464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464052">
                <a:moveTo>
                  <a:pt x="0" y="0"/>
                </a:moveTo>
                <a:lnTo>
                  <a:pt x="1996382" y="0"/>
                </a:lnTo>
                <a:lnTo>
                  <a:pt x="1996382" y="2464052"/>
                </a:lnTo>
                <a:lnTo>
                  <a:pt x="0" y="24640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3906082" y="-2"/>
            <a:ext cx="2661844" cy="3285403"/>
          </a:xfrm>
          <a:custGeom>
            <a:avLst/>
            <a:gdLst>
              <a:gd name="connsiteX0" fmla="*/ 0 w 1996382"/>
              <a:gd name="connsiteY0" fmla="*/ 0 h 2464052"/>
              <a:gd name="connsiteX1" fmla="*/ 1996382 w 1996382"/>
              <a:gd name="connsiteY1" fmla="*/ 0 h 2464052"/>
              <a:gd name="connsiteX2" fmla="*/ 1996382 w 1996382"/>
              <a:gd name="connsiteY2" fmla="*/ 2464052 h 2464052"/>
              <a:gd name="connsiteX3" fmla="*/ 0 w 1996382"/>
              <a:gd name="connsiteY3" fmla="*/ 2464052 h 2464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464052">
                <a:moveTo>
                  <a:pt x="0" y="0"/>
                </a:moveTo>
                <a:lnTo>
                  <a:pt x="1996382" y="0"/>
                </a:lnTo>
                <a:lnTo>
                  <a:pt x="1996382" y="2464052"/>
                </a:lnTo>
                <a:lnTo>
                  <a:pt x="0" y="24640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1044718" y="787091"/>
            <a:ext cx="2661844" cy="5283820"/>
          </a:xfrm>
          <a:custGeom>
            <a:avLst/>
            <a:gdLst>
              <a:gd name="connsiteX0" fmla="*/ 0 w 1996382"/>
              <a:gd name="connsiteY0" fmla="*/ 0 h 3962865"/>
              <a:gd name="connsiteX1" fmla="*/ 1996382 w 1996382"/>
              <a:gd name="connsiteY1" fmla="*/ 0 h 3962865"/>
              <a:gd name="connsiteX2" fmla="*/ 1996382 w 1996382"/>
              <a:gd name="connsiteY2" fmla="*/ 3962865 h 3962865"/>
              <a:gd name="connsiteX3" fmla="*/ 0 w 1996382"/>
              <a:gd name="connsiteY3" fmla="*/ 3962865 h 3962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3962865">
                <a:moveTo>
                  <a:pt x="0" y="0"/>
                </a:moveTo>
                <a:lnTo>
                  <a:pt x="1996382" y="0"/>
                </a:lnTo>
                <a:lnTo>
                  <a:pt x="1996382" y="3962865"/>
                </a:lnTo>
                <a:lnTo>
                  <a:pt x="0" y="3962865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07163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3906082" y="1861598"/>
            <a:ext cx="2661844" cy="3104101"/>
          </a:xfrm>
          <a:custGeom>
            <a:avLst/>
            <a:gdLst>
              <a:gd name="connsiteX0" fmla="*/ 0 w 1996382"/>
              <a:gd name="connsiteY0" fmla="*/ 0 h 2328076"/>
              <a:gd name="connsiteX1" fmla="*/ 1996382 w 1996382"/>
              <a:gd name="connsiteY1" fmla="*/ 0 h 2328076"/>
              <a:gd name="connsiteX2" fmla="*/ 1996382 w 1996382"/>
              <a:gd name="connsiteY2" fmla="*/ 2328076 h 2328076"/>
              <a:gd name="connsiteX3" fmla="*/ 0 w 1996382"/>
              <a:gd name="connsiteY3" fmla="*/ 2328076 h 2328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328076">
                <a:moveTo>
                  <a:pt x="0" y="0"/>
                </a:moveTo>
                <a:lnTo>
                  <a:pt x="1996382" y="0"/>
                </a:lnTo>
                <a:lnTo>
                  <a:pt x="1996382" y="2328076"/>
                </a:lnTo>
                <a:lnTo>
                  <a:pt x="0" y="232807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1048217" y="350196"/>
            <a:ext cx="2661844" cy="2840809"/>
          </a:xfrm>
          <a:custGeom>
            <a:avLst/>
            <a:gdLst>
              <a:gd name="connsiteX0" fmla="*/ 0 w 1996382"/>
              <a:gd name="connsiteY0" fmla="*/ 0 h 2130607"/>
              <a:gd name="connsiteX1" fmla="*/ 1996382 w 1996382"/>
              <a:gd name="connsiteY1" fmla="*/ 0 h 2130607"/>
              <a:gd name="connsiteX2" fmla="*/ 1996382 w 1996382"/>
              <a:gd name="connsiteY2" fmla="*/ 2130607 h 2130607"/>
              <a:gd name="connsiteX3" fmla="*/ 0 w 1996382"/>
              <a:gd name="connsiteY3" fmla="*/ 2130607 h 2130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130607">
                <a:moveTo>
                  <a:pt x="0" y="0"/>
                </a:moveTo>
                <a:lnTo>
                  <a:pt x="1996382" y="0"/>
                </a:lnTo>
                <a:lnTo>
                  <a:pt x="1996382" y="2130607"/>
                </a:lnTo>
                <a:lnTo>
                  <a:pt x="0" y="2130607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6"/>
          </p:nvPr>
        </p:nvSpPr>
        <p:spPr>
          <a:xfrm>
            <a:off x="1048217" y="3423808"/>
            <a:ext cx="2661844" cy="2840809"/>
          </a:xfrm>
          <a:custGeom>
            <a:avLst/>
            <a:gdLst>
              <a:gd name="connsiteX0" fmla="*/ 0 w 1996382"/>
              <a:gd name="connsiteY0" fmla="*/ 0 h 2130607"/>
              <a:gd name="connsiteX1" fmla="*/ 1996382 w 1996382"/>
              <a:gd name="connsiteY1" fmla="*/ 0 h 2130607"/>
              <a:gd name="connsiteX2" fmla="*/ 1996382 w 1996382"/>
              <a:gd name="connsiteY2" fmla="*/ 2130607 h 2130607"/>
              <a:gd name="connsiteX3" fmla="*/ 0 w 1996382"/>
              <a:gd name="connsiteY3" fmla="*/ 2130607 h 2130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2130607">
                <a:moveTo>
                  <a:pt x="0" y="0"/>
                </a:moveTo>
                <a:lnTo>
                  <a:pt x="1996382" y="0"/>
                </a:lnTo>
                <a:lnTo>
                  <a:pt x="1996382" y="2130607"/>
                </a:lnTo>
                <a:lnTo>
                  <a:pt x="0" y="2130607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7"/>
          </p:nvPr>
        </p:nvSpPr>
        <p:spPr>
          <a:xfrm>
            <a:off x="3906082" y="0"/>
            <a:ext cx="2661844" cy="1660563"/>
          </a:xfrm>
          <a:custGeom>
            <a:avLst/>
            <a:gdLst>
              <a:gd name="connsiteX0" fmla="*/ 0 w 1996382"/>
              <a:gd name="connsiteY0" fmla="*/ 0 h 1245422"/>
              <a:gd name="connsiteX1" fmla="*/ 1996382 w 1996382"/>
              <a:gd name="connsiteY1" fmla="*/ 0 h 1245422"/>
              <a:gd name="connsiteX2" fmla="*/ 1996382 w 1996382"/>
              <a:gd name="connsiteY2" fmla="*/ 1245422 h 1245422"/>
              <a:gd name="connsiteX3" fmla="*/ 0 w 1996382"/>
              <a:gd name="connsiteY3" fmla="*/ 1245422 h 124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245422">
                <a:moveTo>
                  <a:pt x="0" y="0"/>
                </a:moveTo>
                <a:lnTo>
                  <a:pt x="1996382" y="0"/>
                </a:lnTo>
                <a:lnTo>
                  <a:pt x="1996382" y="1245422"/>
                </a:lnTo>
                <a:lnTo>
                  <a:pt x="0" y="12454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8"/>
          </p:nvPr>
        </p:nvSpPr>
        <p:spPr>
          <a:xfrm>
            <a:off x="3906082" y="5197437"/>
            <a:ext cx="2661844" cy="1660563"/>
          </a:xfrm>
          <a:custGeom>
            <a:avLst/>
            <a:gdLst>
              <a:gd name="connsiteX0" fmla="*/ 0 w 1996382"/>
              <a:gd name="connsiteY0" fmla="*/ 0 h 1245422"/>
              <a:gd name="connsiteX1" fmla="*/ 1996382 w 1996382"/>
              <a:gd name="connsiteY1" fmla="*/ 0 h 1245422"/>
              <a:gd name="connsiteX2" fmla="*/ 1996382 w 1996382"/>
              <a:gd name="connsiteY2" fmla="*/ 1245422 h 1245422"/>
              <a:gd name="connsiteX3" fmla="*/ 0 w 1996382"/>
              <a:gd name="connsiteY3" fmla="*/ 1245422 h 1245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245422">
                <a:moveTo>
                  <a:pt x="0" y="0"/>
                </a:moveTo>
                <a:lnTo>
                  <a:pt x="1996382" y="0"/>
                </a:lnTo>
                <a:lnTo>
                  <a:pt x="1996382" y="1245422"/>
                </a:lnTo>
                <a:lnTo>
                  <a:pt x="0" y="12454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0805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4765081" y="125024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4765081" y="2381586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4765081" y="4638147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7462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9385205" y="125027"/>
            <a:ext cx="2661844" cy="4351391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9385205" y="4638147"/>
            <a:ext cx="2661844" cy="209482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0"/>
          </p:nvPr>
        </p:nvSpPr>
        <p:spPr>
          <a:xfrm>
            <a:off x="6561794" y="125024"/>
            <a:ext cx="2661844" cy="3288736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21"/>
          </p:nvPr>
        </p:nvSpPr>
        <p:spPr>
          <a:xfrm>
            <a:off x="6561794" y="3580597"/>
            <a:ext cx="2661844" cy="3152379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22"/>
          </p:nvPr>
        </p:nvSpPr>
        <p:spPr>
          <a:xfrm>
            <a:off x="3738382" y="125027"/>
            <a:ext cx="2661844" cy="2120871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23"/>
          </p:nvPr>
        </p:nvSpPr>
        <p:spPr>
          <a:xfrm>
            <a:off x="3738382" y="2412735"/>
            <a:ext cx="2661844" cy="4320244"/>
          </a:xfrm>
          <a:custGeom>
            <a:avLst/>
            <a:gdLst>
              <a:gd name="connsiteX0" fmla="*/ 0 w 1996382"/>
              <a:gd name="connsiteY0" fmla="*/ 0 h 1571122"/>
              <a:gd name="connsiteX1" fmla="*/ 1996382 w 1996382"/>
              <a:gd name="connsiteY1" fmla="*/ 0 h 1571122"/>
              <a:gd name="connsiteX2" fmla="*/ 1996382 w 1996382"/>
              <a:gd name="connsiteY2" fmla="*/ 1571122 h 1571122"/>
              <a:gd name="connsiteX3" fmla="*/ 0 w 1996382"/>
              <a:gd name="connsiteY3" fmla="*/ 1571122 h 1571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6382" h="1571122">
                <a:moveTo>
                  <a:pt x="0" y="0"/>
                </a:moveTo>
                <a:lnTo>
                  <a:pt x="1996382" y="0"/>
                </a:lnTo>
                <a:lnTo>
                  <a:pt x="1996382" y="1571122"/>
                </a:lnTo>
                <a:lnTo>
                  <a:pt x="0" y="157112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0854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52857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52857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3543108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543108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0369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5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789000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5789000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8779248" y="323479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8779248" y="3339397"/>
            <a:ext cx="2873737" cy="286786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551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064000" y="389468"/>
            <a:ext cx="7567595" cy="587586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8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1823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026696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295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83168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4314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270624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3599052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104099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41172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3656317"/>
            <a:ext cx="4849600" cy="1468137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62733006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3" hasCustomPrompt="1"/>
          </p:nvPr>
        </p:nvSpPr>
        <p:spPr>
          <a:xfrm>
            <a:off x="546007" y="3656316"/>
            <a:ext cx="4849600" cy="1468137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4" hasCustomPrompt="1"/>
          </p:nvPr>
        </p:nvSpPr>
        <p:spPr>
          <a:xfrm>
            <a:off x="6816217" y="411721"/>
            <a:ext cx="4849600" cy="1468139"/>
          </a:xfrm>
          <a:custGeom>
            <a:avLst/>
            <a:gdLst>
              <a:gd name="connsiteX0" fmla="*/ 0 w 3637200"/>
              <a:gd name="connsiteY0" fmla="*/ 0 h 1468138"/>
              <a:gd name="connsiteX1" fmla="*/ 3637200 w 3637200"/>
              <a:gd name="connsiteY1" fmla="*/ 0 h 1468138"/>
              <a:gd name="connsiteX2" fmla="*/ 3637200 w 3637200"/>
              <a:gd name="connsiteY2" fmla="*/ 1468138 h 1468138"/>
              <a:gd name="connsiteX3" fmla="*/ 0 w 3637200"/>
              <a:gd name="connsiteY3" fmla="*/ 1468138 h 146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37200" h="1468138">
                <a:moveTo>
                  <a:pt x="0" y="0"/>
                </a:moveTo>
                <a:lnTo>
                  <a:pt x="3637200" y="0"/>
                </a:lnTo>
                <a:lnTo>
                  <a:pt x="3637200" y="1468138"/>
                </a:lnTo>
                <a:lnTo>
                  <a:pt x="0" y="14681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75675738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5315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7122696" y="1"/>
            <a:ext cx="5069305" cy="336731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7122696" y="3490685"/>
            <a:ext cx="5069305" cy="336731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6050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122696" y="461772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122696" y="230886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28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122696" y="0"/>
            <a:ext cx="5069305" cy="224028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122696" y="2308863"/>
            <a:ext cx="5069305" cy="454914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bIns="274320" anchor="ctr"/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5356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2"/>
          <p:cNvSpPr>
            <a:spLocks noGrp="1"/>
          </p:cNvSpPr>
          <p:nvPr>
            <p:ph type="pic" sz="quarter" idx="16" hasCustomPrompt="1"/>
          </p:nvPr>
        </p:nvSpPr>
        <p:spPr>
          <a:xfrm>
            <a:off x="508001" y="1446796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82"/>
          <p:cNvSpPr>
            <a:spLocks noGrp="1"/>
          </p:cNvSpPr>
          <p:nvPr>
            <p:ph type="pic" sz="quarter" idx="17" hasCustomPrompt="1"/>
          </p:nvPr>
        </p:nvSpPr>
        <p:spPr>
          <a:xfrm>
            <a:off x="3334264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82"/>
          <p:cNvSpPr>
            <a:spLocks noGrp="1"/>
          </p:cNvSpPr>
          <p:nvPr>
            <p:ph type="pic" sz="quarter" idx="18" hasCustomPrompt="1"/>
          </p:nvPr>
        </p:nvSpPr>
        <p:spPr>
          <a:xfrm>
            <a:off x="6160525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9" hasCustomPrompt="1"/>
          </p:nvPr>
        </p:nvSpPr>
        <p:spPr>
          <a:xfrm>
            <a:off x="8986786" y="1457224"/>
            <a:ext cx="2679033" cy="3141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2" y="974043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4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2" y="376818"/>
            <a:ext cx="11157817" cy="545945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00517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8/28/2020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8627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12" hasCustomPrompt="1"/>
          </p:nvPr>
        </p:nvSpPr>
        <p:spPr>
          <a:xfrm>
            <a:off x="136188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 hasCustomPrompt="1"/>
          </p:nvPr>
        </p:nvSpPr>
        <p:spPr>
          <a:xfrm>
            <a:off x="3167572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6" hasCustomPrompt="1"/>
          </p:nvPr>
        </p:nvSpPr>
        <p:spPr>
          <a:xfrm>
            <a:off x="6198959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7" hasCustomPrompt="1"/>
          </p:nvPr>
        </p:nvSpPr>
        <p:spPr>
          <a:xfrm>
            <a:off x="9230341" y="3294435"/>
            <a:ext cx="2825472" cy="2788595"/>
          </a:xfrm>
          <a:custGeom>
            <a:avLst/>
            <a:gdLst>
              <a:gd name="connsiteX0" fmla="*/ 0 w 2119104"/>
              <a:gd name="connsiteY0" fmla="*/ 0 h 2091446"/>
              <a:gd name="connsiteX1" fmla="*/ 2119104 w 2119104"/>
              <a:gd name="connsiteY1" fmla="*/ 0 h 2091446"/>
              <a:gd name="connsiteX2" fmla="*/ 2119104 w 2119104"/>
              <a:gd name="connsiteY2" fmla="*/ 2091446 h 2091446"/>
              <a:gd name="connsiteX3" fmla="*/ 0 w 2119104"/>
              <a:gd name="connsiteY3" fmla="*/ 2091446 h 2091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9104" h="2091446">
                <a:moveTo>
                  <a:pt x="0" y="0"/>
                </a:moveTo>
                <a:lnTo>
                  <a:pt x="2119104" y="0"/>
                </a:lnTo>
                <a:lnTo>
                  <a:pt x="2119104" y="2091446"/>
                </a:lnTo>
                <a:lnTo>
                  <a:pt x="0" y="20914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364812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82"/>
          <p:cNvSpPr>
            <a:spLocks noGrp="1"/>
          </p:cNvSpPr>
          <p:nvPr>
            <p:ph type="pic" sz="quarter" idx="16" hasCustomPrompt="1"/>
          </p:nvPr>
        </p:nvSpPr>
        <p:spPr>
          <a:xfrm>
            <a:off x="508001" y="4314524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1" name="Picture Placeholder 82"/>
          <p:cNvSpPr>
            <a:spLocks noGrp="1"/>
          </p:cNvSpPr>
          <p:nvPr>
            <p:ph type="pic" sz="quarter" idx="17" hasCustomPrompt="1"/>
          </p:nvPr>
        </p:nvSpPr>
        <p:spPr>
          <a:xfrm>
            <a:off x="3334264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2" name="Picture Placeholder 82"/>
          <p:cNvSpPr>
            <a:spLocks noGrp="1"/>
          </p:cNvSpPr>
          <p:nvPr>
            <p:ph type="pic" sz="quarter" idx="18" hasCustomPrompt="1"/>
          </p:nvPr>
        </p:nvSpPr>
        <p:spPr>
          <a:xfrm>
            <a:off x="6160525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82"/>
          <p:cNvSpPr>
            <a:spLocks noGrp="1"/>
          </p:cNvSpPr>
          <p:nvPr>
            <p:ph type="pic" sz="quarter" idx="19" hasCustomPrompt="1"/>
          </p:nvPr>
        </p:nvSpPr>
        <p:spPr>
          <a:xfrm>
            <a:off x="8986786" y="4324952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4" name="Picture Placeholder 82"/>
          <p:cNvSpPr>
            <a:spLocks noGrp="1"/>
          </p:cNvSpPr>
          <p:nvPr>
            <p:ph type="pic" sz="quarter" idx="20" hasCustomPrompt="1"/>
          </p:nvPr>
        </p:nvSpPr>
        <p:spPr>
          <a:xfrm>
            <a:off x="508001" y="2440807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5" name="Picture Placeholder 82"/>
          <p:cNvSpPr>
            <a:spLocks noGrp="1"/>
          </p:cNvSpPr>
          <p:nvPr>
            <p:ph type="pic" sz="quarter" idx="21" hasCustomPrompt="1"/>
          </p:nvPr>
        </p:nvSpPr>
        <p:spPr>
          <a:xfrm>
            <a:off x="3334264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6" name="Picture Placeholder 82"/>
          <p:cNvSpPr>
            <a:spLocks noGrp="1"/>
          </p:cNvSpPr>
          <p:nvPr>
            <p:ph type="pic" sz="quarter" idx="22" hasCustomPrompt="1"/>
          </p:nvPr>
        </p:nvSpPr>
        <p:spPr>
          <a:xfrm>
            <a:off x="6160525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7" name="Picture Placeholder 82"/>
          <p:cNvSpPr>
            <a:spLocks noGrp="1"/>
          </p:cNvSpPr>
          <p:nvPr>
            <p:ph type="pic" sz="quarter" idx="23" hasCustomPrompt="1"/>
          </p:nvPr>
        </p:nvSpPr>
        <p:spPr>
          <a:xfrm>
            <a:off x="8986786" y="2451235"/>
            <a:ext cx="2679033" cy="173669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wrap="square" lIns="0" tIns="0" rIns="0" bIns="182880" anchor="b">
            <a:noAutofit/>
          </a:bodyPr>
          <a:lstStyle>
            <a:lvl1pPr algn="ctr" rtl="0">
              <a:buNone/>
              <a:defRPr sz="13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918631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207526" y="155641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1"/>
          </p:nvPr>
        </p:nvSpPr>
        <p:spPr>
          <a:xfrm>
            <a:off x="207526" y="2283596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2"/>
          </p:nvPr>
        </p:nvSpPr>
        <p:spPr>
          <a:xfrm>
            <a:off x="4215322" y="155641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4215322" y="2283596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207526" y="4411553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4215319" y="4411552"/>
            <a:ext cx="3761361" cy="1726043"/>
          </a:xfrm>
          <a:custGeom>
            <a:avLst/>
            <a:gdLst>
              <a:gd name="connsiteX0" fmla="*/ 0 w 2821021"/>
              <a:gd name="connsiteY0" fmla="*/ 0 h 1294532"/>
              <a:gd name="connsiteX1" fmla="*/ 2821021 w 2821021"/>
              <a:gd name="connsiteY1" fmla="*/ 0 h 1294532"/>
              <a:gd name="connsiteX2" fmla="*/ 2821021 w 2821021"/>
              <a:gd name="connsiteY2" fmla="*/ 1294532 h 1294532"/>
              <a:gd name="connsiteX3" fmla="*/ 0 w 2821021"/>
              <a:gd name="connsiteY3" fmla="*/ 1294532 h 129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21021" h="1294532">
                <a:moveTo>
                  <a:pt x="0" y="0"/>
                </a:moveTo>
                <a:lnTo>
                  <a:pt x="2821021" y="0"/>
                </a:lnTo>
                <a:lnTo>
                  <a:pt x="2821021" y="1294532"/>
                </a:lnTo>
                <a:lnTo>
                  <a:pt x="0" y="129453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384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097202" y="-2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2" y="3429001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0681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2" y="-2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6097202" y="3429001"/>
            <a:ext cx="6094799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9395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069307" y="3429001"/>
            <a:ext cx="7122695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1" y="4"/>
            <a:ext cx="7122695" cy="3429001"/>
          </a:xfrm>
          <a:custGeom>
            <a:avLst/>
            <a:gdLst>
              <a:gd name="connsiteX0" fmla="*/ 0 w 4571099"/>
              <a:gd name="connsiteY0" fmla="*/ 0 h 2571751"/>
              <a:gd name="connsiteX1" fmla="*/ 4571099 w 4571099"/>
              <a:gd name="connsiteY1" fmla="*/ 0 h 2571751"/>
              <a:gd name="connsiteX2" fmla="*/ 4571099 w 4571099"/>
              <a:gd name="connsiteY2" fmla="*/ 2571751 h 2571751"/>
              <a:gd name="connsiteX3" fmla="*/ 0 w 4571099"/>
              <a:gd name="connsiteY3" fmla="*/ 2571751 h 2571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1099" h="2571751">
                <a:moveTo>
                  <a:pt x="0" y="0"/>
                </a:moveTo>
                <a:lnTo>
                  <a:pt x="4571099" y="0"/>
                </a:lnTo>
                <a:lnTo>
                  <a:pt x="4571099" y="2571751"/>
                </a:lnTo>
                <a:lnTo>
                  <a:pt x="0" y="257175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26429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677850" y="567686"/>
            <a:ext cx="2836303" cy="2387785"/>
          </a:xfrm>
          <a:custGeom>
            <a:avLst/>
            <a:gdLst>
              <a:gd name="connsiteX0" fmla="*/ 796912 w 1595420"/>
              <a:gd name="connsiteY0" fmla="*/ 0 h 1790839"/>
              <a:gd name="connsiteX1" fmla="*/ 818385 w 1595420"/>
              <a:gd name="connsiteY1" fmla="*/ 1522 h 1790839"/>
              <a:gd name="connsiteX2" fmla="*/ 839816 w 1595420"/>
              <a:gd name="connsiteY2" fmla="*/ 5647 h 1790839"/>
              <a:gd name="connsiteX3" fmla="*/ 860209 w 1595420"/>
              <a:gd name="connsiteY3" fmla="*/ 12432 h 1790839"/>
              <a:gd name="connsiteX4" fmla="*/ 880397 w 1595420"/>
              <a:gd name="connsiteY4" fmla="*/ 22430 h 1790839"/>
              <a:gd name="connsiteX5" fmla="*/ 1511973 w 1595420"/>
              <a:gd name="connsiteY5" fmla="*/ 387793 h 1790839"/>
              <a:gd name="connsiteX6" fmla="*/ 1530291 w 1595420"/>
              <a:gd name="connsiteY6" fmla="*/ 399902 h 1790839"/>
              <a:gd name="connsiteX7" fmla="*/ 1546738 w 1595420"/>
              <a:gd name="connsiteY7" fmla="*/ 414121 h 1790839"/>
              <a:gd name="connsiteX8" fmla="*/ 1560319 w 1595420"/>
              <a:gd name="connsiteY8" fmla="*/ 430510 h 1790839"/>
              <a:gd name="connsiteX9" fmla="*/ 1572579 w 1595420"/>
              <a:gd name="connsiteY9" fmla="*/ 448178 h 1790839"/>
              <a:gd name="connsiteX10" fmla="*/ 1581526 w 1595420"/>
              <a:gd name="connsiteY10" fmla="*/ 467242 h 1790839"/>
              <a:gd name="connsiteX11" fmla="*/ 1589152 w 1595420"/>
              <a:gd name="connsiteY11" fmla="*/ 487585 h 1790839"/>
              <a:gd name="connsiteX12" fmla="*/ 1593243 w 1595420"/>
              <a:gd name="connsiteY12" fmla="*/ 508938 h 1790839"/>
              <a:gd name="connsiteX13" fmla="*/ 1594570 w 1595420"/>
              <a:gd name="connsiteY13" fmla="*/ 530856 h 1790839"/>
              <a:gd name="connsiteX14" fmla="*/ 1595420 w 1595420"/>
              <a:gd name="connsiteY14" fmla="*/ 1260886 h 1790839"/>
              <a:gd name="connsiteX15" fmla="*/ 1593537 w 1595420"/>
              <a:gd name="connsiteY15" fmla="*/ 1282594 h 1790839"/>
              <a:gd name="connsiteX16" fmla="*/ 1589440 w 1595420"/>
              <a:gd name="connsiteY16" fmla="*/ 1304034 h 1790839"/>
              <a:gd name="connsiteX17" fmla="*/ 1582297 w 1595420"/>
              <a:gd name="connsiteY17" fmla="*/ 1324656 h 1790839"/>
              <a:gd name="connsiteX18" fmla="*/ 1572656 w 1595420"/>
              <a:gd name="connsiteY18" fmla="*/ 1343626 h 1790839"/>
              <a:gd name="connsiteX19" fmla="*/ 1560739 w 1595420"/>
              <a:gd name="connsiteY19" fmla="*/ 1361333 h 1790839"/>
              <a:gd name="connsiteX20" fmla="*/ 1546549 w 1595420"/>
              <a:gd name="connsiteY20" fmla="*/ 1377774 h 1790839"/>
              <a:gd name="connsiteX21" fmla="*/ 1530633 w 1595420"/>
              <a:gd name="connsiteY21" fmla="*/ 1392119 h 1790839"/>
              <a:gd name="connsiteX22" fmla="*/ 1512381 w 1595420"/>
              <a:gd name="connsiteY22" fmla="*/ 1404203 h 1790839"/>
              <a:gd name="connsiteX23" fmla="*/ 880659 w 1595420"/>
              <a:gd name="connsiteY23" fmla="*/ 1768928 h 1790839"/>
              <a:gd name="connsiteX24" fmla="*/ 861068 w 1595420"/>
              <a:gd name="connsiteY24" fmla="*/ 1778692 h 1790839"/>
              <a:gd name="connsiteX25" fmla="*/ 839915 w 1595420"/>
              <a:gd name="connsiteY25" fmla="*/ 1785749 h 1790839"/>
              <a:gd name="connsiteX26" fmla="*/ 818967 w 1595420"/>
              <a:gd name="connsiteY26" fmla="*/ 1789595 h 1790839"/>
              <a:gd name="connsiteX27" fmla="*/ 798061 w 1595420"/>
              <a:gd name="connsiteY27" fmla="*/ 1790839 h 1790839"/>
              <a:gd name="connsiteX28" fmla="*/ 776812 w 1595420"/>
              <a:gd name="connsiteY28" fmla="*/ 1789703 h 1790839"/>
              <a:gd name="connsiteX29" fmla="*/ 755381 w 1595420"/>
              <a:gd name="connsiteY29" fmla="*/ 1785579 h 1790839"/>
              <a:gd name="connsiteX30" fmla="*/ 734765 w 1595420"/>
              <a:gd name="connsiteY30" fmla="*/ 1778407 h 1790839"/>
              <a:gd name="connsiteX31" fmla="*/ 715024 w 1595420"/>
              <a:gd name="connsiteY31" fmla="*/ 1769183 h 1790839"/>
              <a:gd name="connsiteX32" fmla="*/ 83224 w 1595420"/>
              <a:gd name="connsiteY32" fmla="*/ 1403432 h 1790839"/>
              <a:gd name="connsiteX33" fmla="*/ 64906 w 1595420"/>
              <a:gd name="connsiteY33" fmla="*/ 1391324 h 1790839"/>
              <a:gd name="connsiteX34" fmla="*/ 48459 w 1595420"/>
              <a:gd name="connsiteY34" fmla="*/ 1377105 h 1790839"/>
              <a:gd name="connsiteX35" fmla="*/ 34655 w 1595420"/>
              <a:gd name="connsiteY35" fmla="*/ 1360329 h 1790839"/>
              <a:gd name="connsiteX36" fmla="*/ 22618 w 1595420"/>
              <a:gd name="connsiteY36" fmla="*/ 1343048 h 1790839"/>
              <a:gd name="connsiteX37" fmla="*/ 13447 w 1595420"/>
              <a:gd name="connsiteY37" fmla="*/ 1323597 h 1790839"/>
              <a:gd name="connsiteX38" fmla="*/ 6044 w 1595420"/>
              <a:gd name="connsiteY38" fmla="*/ 1303640 h 1790839"/>
              <a:gd name="connsiteX39" fmla="*/ 1954 w 1595420"/>
              <a:gd name="connsiteY39" fmla="*/ 1282287 h 1790839"/>
              <a:gd name="connsiteX40" fmla="*/ 626 w 1595420"/>
              <a:gd name="connsiteY40" fmla="*/ 1260370 h 1790839"/>
              <a:gd name="connsiteX41" fmla="*/ 0 w 1595420"/>
              <a:gd name="connsiteY41" fmla="*/ 530726 h 1790839"/>
              <a:gd name="connsiteX42" fmla="*/ 1436 w 1595420"/>
              <a:gd name="connsiteY42" fmla="*/ 508245 h 1790839"/>
              <a:gd name="connsiteX43" fmla="*/ 5756 w 1595420"/>
              <a:gd name="connsiteY43" fmla="*/ 487191 h 1790839"/>
              <a:gd name="connsiteX44" fmla="*/ 12900 w 1595420"/>
              <a:gd name="connsiteY44" fmla="*/ 466569 h 1790839"/>
              <a:gd name="connsiteX45" fmla="*/ 22318 w 1595420"/>
              <a:gd name="connsiteY45" fmla="*/ 447212 h 1790839"/>
              <a:gd name="connsiteX46" fmla="*/ 34071 w 1595420"/>
              <a:gd name="connsiteY46" fmla="*/ 430116 h 1790839"/>
              <a:gd name="connsiteX47" fmla="*/ 47876 w 1595420"/>
              <a:gd name="connsiteY47" fmla="*/ 413897 h 1790839"/>
              <a:gd name="connsiteX48" fmla="*/ 64564 w 1595420"/>
              <a:gd name="connsiteY48" fmla="*/ 399107 h 1790839"/>
              <a:gd name="connsiteX49" fmla="*/ 83038 w 1595420"/>
              <a:gd name="connsiteY49" fmla="*/ 387410 h 1790839"/>
              <a:gd name="connsiteX50" fmla="*/ 714761 w 1595420"/>
              <a:gd name="connsiteY50" fmla="*/ 22684 h 1790839"/>
              <a:gd name="connsiteX51" fmla="*/ 734129 w 1595420"/>
              <a:gd name="connsiteY51" fmla="*/ 12534 h 1790839"/>
              <a:gd name="connsiteX52" fmla="*/ 754510 w 1595420"/>
              <a:gd name="connsiteY52" fmla="*/ 5922 h 1790839"/>
              <a:gd name="connsiteX53" fmla="*/ 775844 w 1595420"/>
              <a:gd name="connsiteY53" fmla="*/ 1853 h 1790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595420" h="1790839">
                <a:moveTo>
                  <a:pt x="796912" y="0"/>
                </a:moveTo>
                <a:lnTo>
                  <a:pt x="818385" y="1522"/>
                </a:lnTo>
                <a:lnTo>
                  <a:pt x="839816" y="5647"/>
                </a:lnTo>
                <a:lnTo>
                  <a:pt x="860209" y="12432"/>
                </a:lnTo>
                <a:lnTo>
                  <a:pt x="880397" y="22430"/>
                </a:lnTo>
                <a:lnTo>
                  <a:pt x="1511973" y="387793"/>
                </a:lnTo>
                <a:lnTo>
                  <a:pt x="1530291" y="399902"/>
                </a:lnTo>
                <a:lnTo>
                  <a:pt x="1546738" y="414121"/>
                </a:lnTo>
                <a:lnTo>
                  <a:pt x="1560319" y="430510"/>
                </a:lnTo>
                <a:lnTo>
                  <a:pt x="1572579" y="448178"/>
                </a:lnTo>
                <a:lnTo>
                  <a:pt x="1581526" y="467242"/>
                </a:lnTo>
                <a:lnTo>
                  <a:pt x="1589152" y="487585"/>
                </a:lnTo>
                <a:lnTo>
                  <a:pt x="1593243" y="508938"/>
                </a:lnTo>
                <a:lnTo>
                  <a:pt x="1594570" y="530856"/>
                </a:lnTo>
                <a:lnTo>
                  <a:pt x="1595420" y="1260886"/>
                </a:lnTo>
                <a:lnTo>
                  <a:pt x="1593537" y="1282594"/>
                </a:lnTo>
                <a:lnTo>
                  <a:pt x="1589440" y="1304034"/>
                </a:lnTo>
                <a:lnTo>
                  <a:pt x="1582297" y="1324656"/>
                </a:lnTo>
                <a:lnTo>
                  <a:pt x="1572656" y="1343626"/>
                </a:lnTo>
                <a:lnTo>
                  <a:pt x="1560739" y="1361333"/>
                </a:lnTo>
                <a:lnTo>
                  <a:pt x="1546549" y="1377774"/>
                </a:lnTo>
                <a:lnTo>
                  <a:pt x="1530633" y="1392119"/>
                </a:lnTo>
                <a:lnTo>
                  <a:pt x="1512381" y="1404203"/>
                </a:lnTo>
                <a:lnTo>
                  <a:pt x="880659" y="1768928"/>
                </a:lnTo>
                <a:lnTo>
                  <a:pt x="861068" y="1778692"/>
                </a:lnTo>
                <a:lnTo>
                  <a:pt x="839915" y="1785749"/>
                </a:lnTo>
                <a:lnTo>
                  <a:pt x="818967" y="1789595"/>
                </a:lnTo>
                <a:lnTo>
                  <a:pt x="798061" y="1790839"/>
                </a:lnTo>
                <a:lnTo>
                  <a:pt x="776812" y="1789703"/>
                </a:lnTo>
                <a:lnTo>
                  <a:pt x="755381" y="1785579"/>
                </a:lnTo>
                <a:lnTo>
                  <a:pt x="734765" y="1778407"/>
                </a:lnTo>
                <a:lnTo>
                  <a:pt x="715024" y="1769183"/>
                </a:lnTo>
                <a:lnTo>
                  <a:pt x="83224" y="1403432"/>
                </a:lnTo>
                <a:lnTo>
                  <a:pt x="64906" y="1391324"/>
                </a:lnTo>
                <a:lnTo>
                  <a:pt x="48459" y="1377105"/>
                </a:lnTo>
                <a:lnTo>
                  <a:pt x="34655" y="1360329"/>
                </a:lnTo>
                <a:lnTo>
                  <a:pt x="22618" y="1343048"/>
                </a:lnTo>
                <a:lnTo>
                  <a:pt x="13447" y="1323597"/>
                </a:lnTo>
                <a:lnTo>
                  <a:pt x="6044" y="1303640"/>
                </a:lnTo>
                <a:lnTo>
                  <a:pt x="1954" y="1282287"/>
                </a:lnTo>
                <a:lnTo>
                  <a:pt x="626" y="1260370"/>
                </a:lnTo>
                <a:lnTo>
                  <a:pt x="0" y="530726"/>
                </a:lnTo>
                <a:lnTo>
                  <a:pt x="1436" y="508245"/>
                </a:lnTo>
                <a:lnTo>
                  <a:pt x="5756" y="487191"/>
                </a:lnTo>
                <a:lnTo>
                  <a:pt x="12900" y="466569"/>
                </a:lnTo>
                <a:lnTo>
                  <a:pt x="22318" y="447212"/>
                </a:lnTo>
                <a:lnTo>
                  <a:pt x="34071" y="430116"/>
                </a:lnTo>
                <a:lnTo>
                  <a:pt x="47876" y="413897"/>
                </a:lnTo>
                <a:lnTo>
                  <a:pt x="64564" y="399107"/>
                </a:lnTo>
                <a:lnTo>
                  <a:pt x="83038" y="387410"/>
                </a:lnTo>
                <a:lnTo>
                  <a:pt x="714761" y="22684"/>
                </a:lnTo>
                <a:lnTo>
                  <a:pt x="734129" y="12534"/>
                </a:lnTo>
                <a:lnTo>
                  <a:pt x="754510" y="5922"/>
                </a:lnTo>
                <a:lnTo>
                  <a:pt x="775844" y="1853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83898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/>
          <p:cNvSpPr>
            <a:spLocks noGrp="1"/>
          </p:cNvSpPr>
          <p:nvPr>
            <p:ph type="pic" sz="quarter" idx="22"/>
          </p:nvPr>
        </p:nvSpPr>
        <p:spPr>
          <a:xfrm>
            <a:off x="0" y="3"/>
            <a:ext cx="12192000" cy="3516428"/>
          </a:xfrm>
          <a:custGeom>
            <a:avLst/>
            <a:gdLst>
              <a:gd name="connsiteX0" fmla="*/ 0 w 9144000"/>
              <a:gd name="connsiteY0" fmla="*/ 0 h 2363821"/>
              <a:gd name="connsiteX1" fmla="*/ 9144000 w 9144000"/>
              <a:gd name="connsiteY1" fmla="*/ 0 h 2363821"/>
              <a:gd name="connsiteX2" fmla="*/ 9144000 w 9144000"/>
              <a:gd name="connsiteY2" fmla="*/ 2363821 h 2363821"/>
              <a:gd name="connsiteX3" fmla="*/ 0 w 9144000"/>
              <a:gd name="connsiteY3" fmla="*/ 2363821 h 2363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0" h="2363821">
                <a:moveTo>
                  <a:pt x="0" y="0"/>
                </a:moveTo>
                <a:lnTo>
                  <a:pt x="9144000" y="0"/>
                </a:lnTo>
                <a:lnTo>
                  <a:pt x="9144000" y="2363821"/>
                </a:lnTo>
                <a:lnTo>
                  <a:pt x="0" y="236382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463040" bIns="7315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/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0"/>
          </p:nvPr>
        </p:nvSpPr>
        <p:spPr>
          <a:xfrm>
            <a:off x="787770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4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2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7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2 w 1433806"/>
              <a:gd name="connsiteY38" fmla="*/ 1171584 h 1609430"/>
              <a:gd name="connsiteX39" fmla="*/ 1756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8 w 1433806"/>
              <a:gd name="connsiteY45" fmla="*/ 401911 h 1609430"/>
              <a:gd name="connsiteX46" fmla="*/ 30620 w 1433806"/>
              <a:gd name="connsiteY46" fmla="*/ 386546 h 1609430"/>
              <a:gd name="connsiteX47" fmla="*/ 43026 w 1433806"/>
              <a:gd name="connsiteY47" fmla="*/ 371970 h 1609430"/>
              <a:gd name="connsiteX48" fmla="*/ 58024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4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2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7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2" y="1171584"/>
                </a:lnTo>
                <a:lnTo>
                  <a:pt x="1756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8" y="401911"/>
                </a:lnTo>
                <a:lnTo>
                  <a:pt x="30620" y="386546"/>
                </a:lnTo>
                <a:lnTo>
                  <a:pt x="43026" y="371970"/>
                </a:lnTo>
                <a:lnTo>
                  <a:pt x="58024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1"/>
          </p:nvPr>
        </p:nvSpPr>
        <p:spPr>
          <a:xfrm>
            <a:off x="4821507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4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3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8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1 w 1433806"/>
              <a:gd name="connsiteY38" fmla="*/ 1171584 h 1609430"/>
              <a:gd name="connsiteX39" fmla="*/ 1756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8 w 1433806"/>
              <a:gd name="connsiteY45" fmla="*/ 401911 h 1609430"/>
              <a:gd name="connsiteX46" fmla="*/ 30620 w 1433806"/>
              <a:gd name="connsiteY46" fmla="*/ 386546 h 1609430"/>
              <a:gd name="connsiteX47" fmla="*/ 43026 w 1433806"/>
              <a:gd name="connsiteY47" fmla="*/ 371970 h 1609430"/>
              <a:gd name="connsiteX48" fmla="*/ 58024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4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3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8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1" y="1171584"/>
                </a:lnTo>
                <a:lnTo>
                  <a:pt x="1756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8" y="401911"/>
                </a:lnTo>
                <a:lnTo>
                  <a:pt x="30620" y="386546"/>
                </a:lnTo>
                <a:lnTo>
                  <a:pt x="43026" y="371970"/>
                </a:lnTo>
                <a:lnTo>
                  <a:pt x="58024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/>
          </p:nvPr>
        </p:nvSpPr>
        <p:spPr>
          <a:xfrm>
            <a:off x="8855243" y="2443476"/>
            <a:ext cx="2548988" cy="2145907"/>
          </a:xfrm>
          <a:custGeom>
            <a:avLst/>
            <a:gdLst>
              <a:gd name="connsiteX0" fmla="*/ 716186 w 1433806"/>
              <a:gd name="connsiteY0" fmla="*/ 0 h 1609430"/>
              <a:gd name="connsiteX1" fmla="*/ 735485 w 1433806"/>
              <a:gd name="connsiteY1" fmla="*/ 1368 h 1609430"/>
              <a:gd name="connsiteX2" fmla="*/ 754744 w 1433806"/>
              <a:gd name="connsiteY2" fmla="*/ 5075 h 1609430"/>
              <a:gd name="connsiteX3" fmla="*/ 773071 w 1433806"/>
              <a:gd name="connsiteY3" fmla="*/ 11173 h 1609430"/>
              <a:gd name="connsiteX4" fmla="*/ 791214 w 1433806"/>
              <a:gd name="connsiteY4" fmla="*/ 20158 h 1609430"/>
              <a:gd name="connsiteX5" fmla="*/ 1358813 w 1433806"/>
              <a:gd name="connsiteY5" fmla="*/ 348510 h 1609430"/>
              <a:gd name="connsiteX6" fmla="*/ 1375275 w 1433806"/>
              <a:gd name="connsiteY6" fmla="*/ 359392 h 1609430"/>
              <a:gd name="connsiteX7" fmla="*/ 1390055 w 1433806"/>
              <a:gd name="connsiteY7" fmla="*/ 372171 h 1609430"/>
              <a:gd name="connsiteX8" fmla="*/ 1402261 w 1433806"/>
              <a:gd name="connsiteY8" fmla="*/ 386900 h 1609430"/>
              <a:gd name="connsiteX9" fmla="*/ 1413279 w 1433806"/>
              <a:gd name="connsiteY9" fmla="*/ 402778 h 1609430"/>
              <a:gd name="connsiteX10" fmla="*/ 1421320 w 1433806"/>
              <a:gd name="connsiteY10" fmla="*/ 419912 h 1609430"/>
              <a:gd name="connsiteX11" fmla="*/ 1428173 w 1433806"/>
              <a:gd name="connsiteY11" fmla="*/ 438193 h 1609430"/>
              <a:gd name="connsiteX12" fmla="*/ 1431850 w 1433806"/>
              <a:gd name="connsiteY12" fmla="*/ 457384 h 1609430"/>
              <a:gd name="connsiteX13" fmla="*/ 1433043 w 1433806"/>
              <a:gd name="connsiteY13" fmla="*/ 477081 h 1609430"/>
              <a:gd name="connsiteX14" fmla="*/ 1433806 w 1433806"/>
              <a:gd name="connsiteY14" fmla="*/ 1133160 h 1609430"/>
              <a:gd name="connsiteX15" fmla="*/ 1432114 w 1433806"/>
              <a:gd name="connsiteY15" fmla="*/ 1152670 h 1609430"/>
              <a:gd name="connsiteX16" fmla="*/ 1428432 w 1433806"/>
              <a:gd name="connsiteY16" fmla="*/ 1171938 h 1609430"/>
              <a:gd name="connsiteX17" fmla="*/ 1422013 w 1433806"/>
              <a:gd name="connsiteY17" fmla="*/ 1190470 h 1609430"/>
              <a:gd name="connsiteX18" fmla="*/ 1413348 w 1433806"/>
              <a:gd name="connsiteY18" fmla="*/ 1207520 h 1609430"/>
              <a:gd name="connsiteX19" fmla="*/ 1402639 w 1433806"/>
              <a:gd name="connsiteY19" fmla="*/ 1223432 h 1609430"/>
              <a:gd name="connsiteX20" fmla="*/ 1389885 w 1433806"/>
              <a:gd name="connsiteY20" fmla="*/ 1238208 h 1609430"/>
              <a:gd name="connsiteX21" fmla="*/ 1375581 w 1433806"/>
              <a:gd name="connsiteY21" fmla="*/ 1251100 h 1609430"/>
              <a:gd name="connsiteX22" fmla="*/ 1359179 w 1433806"/>
              <a:gd name="connsiteY22" fmla="*/ 1261960 h 1609430"/>
              <a:gd name="connsiteX23" fmla="*/ 791449 w 1433806"/>
              <a:gd name="connsiteY23" fmla="*/ 1589739 h 1609430"/>
              <a:gd name="connsiteX24" fmla="*/ 773843 w 1433806"/>
              <a:gd name="connsiteY24" fmla="*/ 1598513 h 1609430"/>
              <a:gd name="connsiteX25" fmla="*/ 754832 w 1433806"/>
              <a:gd name="connsiteY25" fmla="*/ 1604856 h 1609430"/>
              <a:gd name="connsiteX26" fmla="*/ 736007 w 1433806"/>
              <a:gd name="connsiteY26" fmla="*/ 1608313 h 1609430"/>
              <a:gd name="connsiteX27" fmla="*/ 717218 w 1433806"/>
              <a:gd name="connsiteY27" fmla="*/ 1609430 h 1609430"/>
              <a:gd name="connsiteX28" fmla="*/ 698121 w 1433806"/>
              <a:gd name="connsiteY28" fmla="*/ 1608409 h 1609430"/>
              <a:gd name="connsiteX29" fmla="*/ 678862 w 1433806"/>
              <a:gd name="connsiteY29" fmla="*/ 1604703 h 1609430"/>
              <a:gd name="connsiteX30" fmla="*/ 660334 w 1433806"/>
              <a:gd name="connsiteY30" fmla="*/ 1598258 h 1609430"/>
              <a:gd name="connsiteX31" fmla="*/ 642592 w 1433806"/>
              <a:gd name="connsiteY31" fmla="*/ 1589968 h 1609430"/>
              <a:gd name="connsiteX32" fmla="*/ 74793 w 1433806"/>
              <a:gd name="connsiteY32" fmla="*/ 1261267 h 1609430"/>
              <a:gd name="connsiteX33" fmla="*/ 58331 w 1433806"/>
              <a:gd name="connsiteY33" fmla="*/ 1250385 h 1609430"/>
              <a:gd name="connsiteX34" fmla="*/ 43550 w 1433806"/>
              <a:gd name="connsiteY34" fmla="*/ 1237607 h 1609430"/>
              <a:gd name="connsiteX35" fmla="*/ 31144 w 1433806"/>
              <a:gd name="connsiteY35" fmla="*/ 1222531 h 1609430"/>
              <a:gd name="connsiteX36" fmla="*/ 20327 w 1433806"/>
              <a:gd name="connsiteY36" fmla="*/ 1207000 h 1609430"/>
              <a:gd name="connsiteX37" fmla="*/ 12085 w 1433806"/>
              <a:gd name="connsiteY37" fmla="*/ 1189519 h 1609430"/>
              <a:gd name="connsiteX38" fmla="*/ 5431 w 1433806"/>
              <a:gd name="connsiteY38" fmla="*/ 1171584 h 1609430"/>
              <a:gd name="connsiteX39" fmla="*/ 1755 w 1433806"/>
              <a:gd name="connsiteY39" fmla="*/ 1152394 h 1609430"/>
              <a:gd name="connsiteX40" fmla="*/ 563 w 1433806"/>
              <a:gd name="connsiteY40" fmla="*/ 1132697 h 1609430"/>
              <a:gd name="connsiteX41" fmla="*/ 0 w 1433806"/>
              <a:gd name="connsiteY41" fmla="*/ 476965 h 1609430"/>
              <a:gd name="connsiteX42" fmla="*/ 1291 w 1433806"/>
              <a:gd name="connsiteY42" fmla="*/ 456761 h 1609430"/>
              <a:gd name="connsiteX43" fmla="*/ 5173 w 1433806"/>
              <a:gd name="connsiteY43" fmla="*/ 437840 h 1609430"/>
              <a:gd name="connsiteX44" fmla="*/ 11593 w 1433806"/>
              <a:gd name="connsiteY44" fmla="*/ 419307 h 1609430"/>
              <a:gd name="connsiteX45" fmla="*/ 20057 w 1433806"/>
              <a:gd name="connsiteY45" fmla="*/ 401911 h 1609430"/>
              <a:gd name="connsiteX46" fmla="*/ 30619 w 1433806"/>
              <a:gd name="connsiteY46" fmla="*/ 386546 h 1609430"/>
              <a:gd name="connsiteX47" fmla="*/ 43026 w 1433806"/>
              <a:gd name="connsiteY47" fmla="*/ 371970 h 1609430"/>
              <a:gd name="connsiteX48" fmla="*/ 58023 w 1433806"/>
              <a:gd name="connsiteY48" fmla="*/ 358678 h 1609430"/>
              <a:gd name="connsiteX49" fmla="*/ 74627 w 1433806"/>
              <a:gd name="connsiteY49" fmla="*/ 348166 h 1609430"/>
              <a:gd name="connsiteX50" fmla="*/ 642357 w 1433806"/>
              <a:gd name="connsiteY50" fmla="*/ 20386 h 1609430"/>
              <a:gd name="connsiteX51" fmla="*/ 659763 w 1433806"/>
              <a:gd name="connsiteY51" fmla="*/ 11264 h 1609430"/>
              <a:gd name="connsiteX52" fmla="*/ 678079 w 1433806"/>
              <a:gd name="connsiteY52" fmla="*/ 5322 h 1609430"/>
              <a:gd name="connsiteX53" fmla="*/ 697252 w 1433806"/>
              <a:gd name="connsiteY53" fmla="*/ 1666 h 160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33806" h="1609430">
                <a:moveTo>
                  <a:pt x="716186" y="0"/>
                </a:moveTo>
                <a:lnTo>
                  <a:pt x="735485" y="1368"/>
                </a:lnTo>
                <a:lnTo>
                  <a:pt x="754744" y="5075"/>
                </a:lnTo>
                <a:lnTo>
                  <a:pt x="773071" y="11173"/>
                </a:lnTo>
                <a:lnTo>
                  <a:pt x="791214" y="20158"/>
                </a:lnTo>
                <a:lnTo>
                  <a:pt x="1358813" y="348510"/>
                </a:lnTo>
                <a:lnTo>
                  <a:pt x="1375275" y="359392"/>
                </a:lnTo>
                <a:lnTo>
                  <a:pt x="1390055" y="372171"/>
                </a:lnTo>
                <a:lnTo>
                  <a:pt x="1402261" y="386900"/>
                </a:lnTo>
                <a:lnTo>
                  <a:pt x="1413279" y="402778"/>
                </a:lnTo>
                <a:lnTo>
                  <a:pt x="1421320" y="419912"/>
                </a:lnTo>
                <a:lnTo>
                  <a:pt x="1428173" y="438193"/>
                </a:lnTo>
                <a:lnTo>
                  <a:pt x="1431850" y="457384"/>
                </a:lnTo>
                <a:lnTo>
                  <a:pt x="1433043" y="477081"/>
                </a:lnTo>
                <a:lnTo>
                  <a:pt x="1433806" y="1133160"/>
                </a:lnTo>
                <a:lnTo>
                  <a:pt x="1432114" y="1152670"/>
                </a:lnTo>
                <a:lnTo>
                  <a:pt x="1428432" y="1171938"/>
                </a:lnTo>
                <a:lnTo>
                  <a:pt x="1422013" y="1190470"/>
                </a:lnTo>
                <a:lnTo>
                  <a:pt x="1413348" y="1207520"/>
                </a:lnTo>
                <a:lnTo>
                  <a:pt x="1402639" y="1223432"/>
                </a:lnTo>
                <a:lnTo>
                  <a:pt x="1389885" y="1238208"/>
                </a:lnTo>
                <a:lnTo>
                  <a:pt x="1375581" y="1251100"/>
                </a:lnTo>
                <a:lnTo>
                  <a:pt x="1359179" y="1261960"/>
                </a:lnTo>
                <a:lnTo>
                  <a:pt x="791449" y="1589739"/>
                </a:lnTo>
                <a:lnTo>
                  <a:pt x="773843" y="1598513"/>
                </a:lnTo>
                <a:lnTo>
                  <a:pt x="754832" y="1604856"/>
                </a:lnTo>
                <a:lnTo>
                  <a:pt x="736007" y="1608313"/>
                </a:lnTo>
                <a:lnTo>
                  <a:pt x="717218" y="1609430"/>
                </a:lnTo>
                <a:lnTo>
                  <a:pt x="698121" y="1608409"/>
                </a:lnTo>
                <a:lnTo>
                  <a:pt x="678862" y="1604703"/>
                </a:lnTo>
                <a:lnTo>
                  <a:pt x="660334" y="1598258"/>
                </a:lnTo>
                <a:lnTo>
                  <a:pt x="642592" y="1589968"/>
                </a:lnTo>
                <a:lnTo>
                  <a:pt x="74793" y="1261267"/>
                </a:lnTo>
                <a:lnTo>
                  <a:pt x="58331" y="1250385"/>
                </a:lnTo>
                <a:lnTo>
                  <a:pt x="43550" y="1237607"/>
                </a:lnTo>
                <a:lnTo>
                  <a:pt x="31144" y="1222531"/>
                </a:lnTo>
                <a:lnTo>
                  <a:pt x="20327" y="1207000"/>
                </a:lnTo>
                <a:lnTo>
                  <a:pt x="12085" y="1189519"/>
                </a:lnTo>
                <a:lnTo>
                  <a:pt x="5431" y="1171584"/>
                </a:lnTo>
                <a:lnTo>
                  <a:pt x="1755" y="1152394"/>
                </a:lnTo>
                <a:lnTo>
                  <a:pt x="563" y="1132697"/>
                </a:lnTo>
                <a:lnTo>
                  <a:pt x="0" y="476965"/>
                </a:lnTo>
                <a:lnTo>
                  <a:pt x="1291" y="456761"/>
                </a:lnTo>
                <a:lnTo>
                  <a:pt x="5173" y="437840"/>
                </a:lnTo>
                <a:lnTo>
                  <a:pt x="11593" y="419307"/>
                </a:lnTo>
                <a:lnTo>
                  <a:pt x="20057" y="401911"/>
                </a:lnTo>
                <a:lnTo>
                  <a:pt x="30619" y="386546"/>
                </a:lnTo>
                <a:lnTo>
                  <a:pt x="43026" y="371970"/>
                </a:lnTo>
                <a:lnTo>
                  <a:pt x="58023" y="358678"/>
                </a:lnTo>
                <a:lnTo>
                  <a:pt x="74627" y="348166"/>
                </a:lnTo>
                <a:lnTo>
                  <a:pt x="642357" y="20386"/>
                </a:lnTo>
                <a:lnTo>
                  <a:pt x="659763" y="11264"/>
                </a:lnTo>
                <a:lnTo>
                  <a:pt x="678079" y="5322"/>
                </a:lnTo>
                <a:lnTo>
                  <a:pt x="697252" y="1666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9380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0"/>
          </p:nvPr>
        </p:nvSpPr>
        <p:spPr>
          <a:xfrm>
            <a:off x="753546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1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2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299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7 w 1472308"/>
              <a:gd name="connsiteY31" fmla="*/ 1632663 h 1652648"/>
              <a:gd name="connsiteX32" fmla="*/ 76802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3 w 1472308"/>
              <a:gd name="connsiteY36" fmla="*/ 1239411 h 1652648"/>
              <a:gd name="connsiteX37" fmla="*/ 12410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2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6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1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2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299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7" y="1632663"/>
                </a:lnTo>
                <a:lnTo>
                  <a:pt x="76802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3" y="1239411"/>
                </a:lnTo>
                <a:lnTo>
                  <a:pt x="12410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2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6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>
          <a:xfrm>
            <a:off x="4787283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1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3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300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8 w 1472308"/>
              <a:gd name="connsiteY31" fmla="*/ 1632663 h 1652648"/>
              <a:gd name="connsiteX32" fmla="*/ 76801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3 w 1472308"/>
              <a:gd name="connsiteY36" fmla="*/ 1239411 h 1652648"/>
              <a:gd name="connsiteX37" fmla="*/ 12410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1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6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1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3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300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8" y="1632663"/>
                </a:lnTo>
                <a:lnTo>
                  <a:pt x="76801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3" y="1239411"/>
                </a:lnTo>
                <a:lnTo>
                  <a:pt x="12410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1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6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8821019" y="2601681"/>
            <a:ext cx="2617436" cy="2203531"/>
          </a:xfrm>
          <a:custGeom>
            <a:avLst/>
            <a:gdLst>
              <a:gd name="connsiteX0" fmla="*/ 735418 w 1472308"/>
              <a:gd name="connsiteY0" fmla="*/ 0 h 1652648"/>
              <a:gd name="connsiteX1" fmla="*/ 755234 w 1472308"/>
              <a:gd name="connsiteY1" fmla="*/ 1405 h 1652648"/>
              <a:gd name="connsiteX2" fmla="*/ 775012 w 1472308"/>
              <a:gd name="connsiteY2" fmla="*/ 5211 h 1652648"/>
              <a:gd name="connsiteX3" fmla="*/ 793831 w 1472308"/>
              <a:gd name="connsiteY3" fmla="*/ 11473 h 1652648"/>
              <a:gd name="connsiteX4" fmla="*/ 812461 w 1472308"/>
              <a:gd name="connsiteY4" fmla="*/ 20699 h 1652648"/>
              <a:gd name="connsiteX5" fmla="*/ 1395301 w 1472308"/>
              <a:gd name="connsiteY5" fmla="*/ 357869 h 1652648"/>
              <a:gd name="connsiteX6" fmla="*/ 1412205 w 1472308"/>
              <a:gd name="connsiteY6" fmla="*/ 369043 h 1652648"/>
              <a:gd name="connsiteX7" fmla="*/ 1427383 w 1472308"/>
              <a:gd name="connsiteY7" fmla="*/ 382165 h 1652648"/>
              <a:gd name="connsiteX8" fmla="*/ 1439916 w 1472308"/>
              <a:gd name="connsiteY8" fmla="*/ 397289 h 1652648"/>
              <a:gd name="connsiteX9" fmla="*/ 1451230 w 1472308"/>
              <a:gd name="connsiteY9" fmla="*/ 413594 h 1652648"/>
              <a:gd name="connsiteX10" fmla="*/ 1459487 w 1472308"/>
              <a:gd name="connsiteY10" fmla="*/ 431187 h 1652648"/>
              <a:gd name="connsiteX11" fmla="*/ 1466524 w 1472308"/>
              <a:gd name="connsiteY11" fmla="*/ 449960 h 1652648"/>
              <a:gd name="connsiteX12" fmla="*/ 1470300 w 1472308"/>
              <a:gd name="connsiteY12" fmla="*/ 469666 h 1652648"/>
              <a:gd name="connsiteX13" fmla="*/ 1471524 w 1472308"/>
              <a:gd name="connsiteY13" fmla="*/ 489892 h 1652648"/>
              <a:gd name="connsiteX14" fmla="*/ 1472308 w 1472308"/>
              <a:gd name="connsiteY14" fmla="*/ 1163589 h 1652648"/>
              <a:gd name="connsiteX15" fmla="*/ 1470570 w 1472308"/>
              <a:gd name="connsiteY15" fmla="*/ 1183622 h 1652648"/>
              <a:gd name="connsiteX16" fmla="*/ 1466790 w 1472308"/>
              <a:gd name="connsiteY16" fmla="*/ 1203408 h 1652648"/>
              <a:gd name="connsiteX17" fmla="*/ 1460198 w 1472308"/>
              <a:gd name="connsiteY17" fmla="*/ 1222438 h 1652648"/>
              <a:gd name="connsiteX18" fmla="*/ 1451300 w 1472308"/>
              <a:gd name="connsiteY18" fmla="*/ 1239945 h 1652648"/>
              <a:gd name="connsiteX19" fmla="*/ 1440304 w 1472308"/>
              <a:gd name="connsiteY19" fmla="*/ 1256285 h 1652648"/>
              <a:gd name="connsiteX20" fmla="*/ 1427208 w 1472308"/>
              <a:gd name="connsiteY20" fmla="*/ 1271458 h 1652648"/>
              <a:gd name="connsiteX21" fmla="*/ 1412520 w 1472308"/>
              <a:gd name="connsiteY21" fmla="*/ 1284696 h 1652648"/>
              <a:gd name="connsiteX22" fmla="*/ 1395677 w 1472308"/>
              <a:gd name="connsiteY22" fmla="*/ 1295847 h 1652648"/>
              <a:gd name="connsiteX23" fmla="*/ 812702 w 1472308"/>
              <a:gd name="connsiteY23" fmla="*/ 1632428 h 1652648"/>
              <a:gd name="connsiteX24" fmla="*/ 794623 w 1472308"/>
              <a:gd name="connsiteY24" fmla="*/ 1641438 h 1652648"/>
              <a:gd name="connsiteX25" fmla="*/ 775102 w 1472308"/>
              <a:gd name="connsiteY25" fmla="*/ 1647951 h 1652648"/>
              <a:gd name="connsiteX26" fmla="*/ 755771 w 1472308"/>
              <a:gd name="connsiteY26" fmla="*/ 1651501 h 1652648"/>
              <a:gd name="connsiteX27" fmla="*/ 736478 w 1472308"/>
              <a:gd name="connsiteY27" fmla="*/ 1652648 h 1652648"/>
              <a:gd name="connsiteX28" fmla="*/ 716868 w 1472308"/>
              <a:gd name="connsiteY28" fmla="*/ 1651600 h 1652648"/>
              <a:gd name="connsiteX29" fmla="*/ 697091 w 1472308"/>
              <a:gd name="connsiteY29" fmla="*/ 1647794 h 1652648"/>
              <a:gd name="connsiteX30" fmla="*/ 678066 w 1472308"/>
              <a:gd name="connsiteY30" fmla="*/ 1641176 h 1652648"/>
              <a:gd name="connsiteX31" fmla="*/ 659848 w 1472308"/>
              <a:gd name="connsiteY31" fmla="*/ 1632663 h 1652648"/>
              <a:gd name="connsiteX32" fmla="*/ 76801 w 1472308"/>
              <a:gd name="connsiteY32" fmla="*/ 1295136 h 1652648"/>
              <a:gd name="connsiteX33" fmla="*/ 59897 w 1472308"/>
              <a:gd name="connsiteY33" fmla="*/ 1283962 h 1652648"/>
              <a:gd name="connsiteX34" fmla="*/ 44720 w 1472308"/>
              <a:gd name="connsiteY34" fmla="*/ 1270840 h 1652648"/>
              <a:gd name="connsiteX35" fmla="*/ 31980 w 1472308"/>
              <a:gd name="connsiteY35" fmla="*/ 1255359 h 1652648"/>
              <a:gd name="connsiteX36" fmla="*/ 20872 w 1472308"/>
              <a:gd name="connsiteY36" fmla="*/ 1239411 h 1652648"/>
              <a:gd name="connsiteX37" fmla="*/ 12409 w 1472308"/>
              <a:gd name="connsiteY37" fmla="*/ 1221461 h 1652648"/>
              <a:gd name="connsiteX38" fmla="*/ 5577 w 1472308"/>
              <a:gd name="connsiteY38" fmla="*/ 1203045 h 1652648"/>
              <a:gd name="connsiteX39" fmla="*/ 1803 w 1472308"/>
              <a:gd name="connsiteY39" fmla="*/ 1183340 h 1652648"/>
              <a:gd name="connsiteX40" fmla="*/ 578 w 1472308"/>
              <a:gd name="connsiteY40" fmla="*/ 1163113 h 1652648"/>
              <a:gd name="connsiteX41" fmla="*/ 0 w 1472308"/>
              <a:gd name="connsiteY41" fmla="*/ 489773 h 1652648"/>
              <a:gd name="connsiteX42" fmla="*/ 1325 w 1472308"/>
              <a:gd name="connsiteY42" fmla="*/ 469026 h 1652648"/>
              <a:gd name="connsiteX43" fmla="*/ 5312 w 1472308"/>
              <a:gd name="connsiteY43" fmla="*/ 449597 h 1652648"/>
              <a:gd name="connsiteX44" fmla="*/ 11904 w 1472308"/>
              <a:gd name="connsiteY44" fmla="*/ 430567 h 1652648"/>
              <a:gd name="connsiteX45" fmla="*/ 20596 w 1472308"/>
              <a:gd name="connsiteY45" fmla="*/ 412703 h 1652648"/>
              <a:gd name="connsiteX46" fmla="*/ 31442 w 1472308"/>
              <a:gd name="connsiteY46" fmla="*/ 396926 h 1652648"/>
              <a:gd name="connsiteX47" fmla="*/ 44181 w 1472308"/>
              <a:gd name="connsiteY47" fmla="*/ 381959 h 1652648"/>
              <a:gd name="connsiteX48" fmla="*/ 59582 w 1472308"/>
              <a:gd name="connsiteY48" fmla="*/ 368310 h 1652648"/>
              <a:gd name="connsiteX49" fmla="*/ 76631 w 1472308"/>
              <a:gd name="connsiteY49" fmla="*/ 357515 h 1652648"/>
              <a:gd name="connsiteX50" fmla="*/ 659607 w 1472308"/>
              <a:gd name="connsiteY50" fmla="*/ 20933 h 1652648"/>
              <a:gd name="connsiteX51" fmla="*/ 677480 w 1472308"/>
              <a:gd name="connsiteY51" fmla="*/ 11566 h 1652648"/>
              <a:gd name="connsiteX52" fmla="*/ 696288 w 1472308"/>
              <a:gd name="connsiteY52" fmla="*/ 5465 h 1652648"/>
              <a:gd name="connsiteX53" fmla="*/ 715975 w 1472308"/>
              <a:gd name="connsiteY53" fmla="*/ 1711 h 165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72308" h="1652648">
                <a:moveTo>
                  <a:pt x="735418" y="0"/>
                </a:moveTo>
                <a:lnTo>
                  <a:pt x="755234" y="1405"/>
                </a:lnTo>
                <a:lnTo>
                  <a:pt x="775012" y="5211"/>
                </a:lnTo>
                <a:lnTo>
                  <a:pt x="793831" y="11473"/>
                </a:lnTo>
                <a:lnTo>
                  <a:pt x="812461" y="20699"/>
                </a:lnTo>
                <a:lnTo>
                  <a:pt x="1395301" y="357869"/>
                </a:lnTo>
                <a:lnTo>
                  <a:pt x="1412205" y="369043"/>
                </a:lnTo>
                <a:lnTo>
                  <a:pt x="1427383" y="382165"/>
                </a:lnTo>
                <a:lnTo>
                  <a:pt x="1439916" y="397289"/>
                </a:lnTo>
                <a:lnTo>
                  <a:pt x="1451230" y="413594"/>
                </a:lnTo>
                <a:lnTo>
                  <a:pt x="1459487" y="431187"/>
                </a:lnTo>
                <a:lnTo>
                  <a:pt x="1466524" y="449960"/>
                </a:lnTo>
                <a:lnTo>
                  <a:pt x="1470300" y="469666"/>
                </a:lnTo>
                <a:lnTo>
                  <a:pt x="1471524" y="489892"/>
                </a:lnTo>
                <a:lnTo>
                  <a:pt x="1472308" y="1163589"/>
                </a:lnTo>
                <a:lnTo>
                  <a:pt x="1470570" y="1183622"/>
                </a:lnTo>
                <a:lnTo>
                  <a:pt x="1466790" y="1203408"/>
                </a:lnTo>
                <a:lnTo>
                  <a:pt x="1460198" y="1222438"/>
                </a:lnTo>
                <a:lnTo>
                  <a:pt x="1451300" y="1239945"/>
                </a:lnTo>
                <a:lnTo>
                  <a:pt x="1440304" y="1256285"/>
                </a:lnTo>
                <a:lnTo>
                  <a:pt x="1427208" y="1271458"/>
                </a:lnTo>
                <a:lnTo>
                  <a:pt x="1412520" y="1284696"/>
                </a:lnTo>
                <a:lnTo>
                  <a:pt x="1395677" y="1295847"/>
                </a:lnTo>
                <a:lnTo>
                  <a:pt x="812702" y="1632428"/>
                </a:lnTo>
                <a:lnTo>
                  <a:pt x="794623" y="1641438"/>
                </a:lnTo>
                <a:lnTo>
                  <a:pt x="775102" y="1647951"/>
                </a:lnTo>
                <a:lnTo>
                  <a:pt x="755771" y="1651501"/>
                </a:lnTo>
                <a:lnTo>
                  <a:pt x="736478" y="1652648"/>
                </a:lnTo>
                <a:lnTo>
                  <a:pt x="716868" y="1651600"/>
                </a:lnTo>
                <a:lnTo>
                  <a:pt x="697091" y="1647794"/>
                </a:lnTo>
                <a:lnTo>
                  <a:pt x="678066" y="1641176"/>
                </a:lnTo>
                <a:lnTo>
                  <a:pt x="659848" y="1632663"/>
                </a:lnTo>
                <a:lnTo>
                  <a:pt x="76801" y="1295136"/>
                </a:lnTo>
                <a:lnTo>
                  <a:pt x="59897" y="1283962"/>
                </a:lnTo>
                <a:lnTo>
                  <a:pt x="44720" y="1270840"/>
                </a:lnTo>
                <a:lnTo>
                  <a:pt x="31980" y="1255359"/>
                </a:lnTo>
                <a:lnTo>
                  <a:pt x="20872" y="1239411"/>
                </a:lnTo>
                <a:lnTo>
                  <a:pt x="12409" y="1221461"/>
                </a:lnTo>
                <a:lnTo>
                  <a:pt x="5577" y="1203045"/>
                </a:lnTo>
                <a:lnTo>
                  <a:pt x="1803" y="1183340"/>
                </a:lnTo>
                <a:lnTo>
                  <a:pt x="578" y="1163113"/>
                </a:lnTo>
                <a:lnTo>
                  <a:pt x="0" y="489773"/>
                </a:lnTo>
                <a:lnTo>
                  <a:pt x="1325" y="469026"/>
                </a:lnTo>
                <a:lnTo>
                  <a:pt x="5312" y="449597"/>
                </a:lnTo>
                <a:lnTo>
                  <a:pt x="11904" y="430567"/>
                </a:lnTo>
                <a:lnTo>
                  <a:pt x="20596" y="412703"/>
                </a:lnTo>
                <a:lnTo>
                  <a:pt x="31442" y="396926"/>
                </a:lnTo>
                <a:lnTo>
                  <a:pt x="44181" y="381959"/>
                </a:lnTo>
                <a:lnTo>
                  <a:pt x="59582" y="368310"/>
                </a:lnTo>
                <a:lnTo>
                  <a:pt x="76631" y="357515"/>
                </a:lnTo>
                <a:lnTo>
                  <a:pt x="659607" y="20933"/>
                </a:lnTo>
                <a:lnTo>
                  <a:pt x="677480" y="11566"/>
                </a:lnTo>
                <a:lnTo>
                  <a:pt x="696288" y="5465"/>
                </a:lnTo>
                <a:lnTo>
                  <a:pt x="715975" y="1711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5228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3153993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7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80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5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7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80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5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077615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8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80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5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8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80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5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9001237" y="1009468"/>
            <a:ext cx="2527051" cy="2127437"/>
          </a:xfrm>
          <a:custGeom>
            <a:avLst/>
            <a:gdLst>
              <a:gd name="connsiteX0" fmla="*/ 710023 w 1421466"/>
              <a:gd name="connsiteY0" fmla="*/ 0 h 1595578"/>
              <a:gd name="connsiteX1" fmla="*/ 729155 w 1421466"/>
              <a:gd name="connsiteY1" fmla="*/ 1356 h 1595578"/>
              <a:gd name="connsiteX2" fmla="*/ 748249 w 1421466"/>
              <a:gd name="connsiteY2" fmla="*/ 5031 h 1595578"/>
              <a:gd name="connsiteX3" fmla="*/ 766418 w 1421466"/>
              <a:gd name="connsiteY3" fmla="*/ 11077 h 1595578"/>
              <a:gd name="connsiteX4" fmla="*/ 784405 w 1421466"/>
              <a:gd name="connsiteY4" fmla="*/ 19984 h 1595578"/>
              <a:gd name="connsiteX5" fmla="*/ 1347118 w 1421466"/>
              <a:gd name="connsiteY5" fmla="*/ 345511 h 1595578"/>
              <a:gd name="connsiteX6" fmla="*/ 1363439 w 1421466"/>
              <a:gd name="connsiteY6" fmla="*/ 356299 h 1595578"/>
              <a:gd name="connsiteX7" fmla="*/ 1378092 w 1421466"/>
              <a:gd name="connsiteY7" fmla="*/ 368967 h 1595578"/>
              <a:gd name="connsiteX8" fmla="*/ 1390192 w 1421466"/>
              <a:gd name="connsiteY8" fmla="*/ 383570 h 1595578"/>
              <a:gd name="connsiteX9" fmla="*/ 1401116 w 1421466"/>
              <a:gd name="connsiteY9" fmla="*/ 399311 h 1595578"/>
              <a:gd name="connsiteX10" fmla="*/ 1409088 w 1421466"/>
              <a:gd name="connsiteY10" fmla="*/ 416297 h 1595578"/>
              <a:gd name="connsiteX11" fmla="*/ 1415882 w 1421466"/>
              <a:gd name="connsiteY11" fmla="*/ 434422 h 1595578"/>
              <a:gd name="connsiteX12" fmla="*/ 1419527 w 1421466"/>
              <a:gd name="connsiteY12" fmla="*/ 453447 h 1595578"/>
              <a:gd name="connsiteX13" fmla="*/ 1420709 w 1421466"/>
              <a:gd name="connsiteY13" fmla="*/ 472975 h 1595578"/>
              <a:gd name="connsiteX14" fmla="*/ 1421466 w 1421466"/>
              <a:gd name="connsiteY14" fmla="*/ 1123407 h 1595578"/>
              <a:gd name="connsiteX15" fmla="*/ 1419788 w 1421466"/>
              <a:gd name="connsiteY15" fmla="*/ 1142749 h 1595578"/>
              <a:gd name="connsiteX16" fmla="*/ 1416139 w 1421466"/>
              <a:gd name="connsiteY16" fmla="*/ 1161851 h 1595578"/>
              <a:gd name="connsiteX17" fmla="*/ 1409774 w 1421466"/>
              <a:gd name="connsiteY17" fmla="*/ 1180224 h 1595578"/>
              <a:gd name="connsiteX18" fmla="*/ 1401184 w 1421466"/>
              <a:gd name="connsiteY18" fmla="*/ 1197127 h 1595578"/>
              <a:gd name="connsiteX19" fmla="*/ 1390567 w 1421466"/>
              <a:gd name="connsiteY19" fmla="*/ 1212902 h 1595578"/>
              <a:gd name="connsiteX20" fmla="*/ 1377923 w 1421466"/>
              <a:gd name="connsiteY20" fmla="*/ 1227551 h 1595578"/>
              <a:gd name="connsiteX21" fmla="*/ 1363742 w 1421466"/>
              <a:gd name="connsiteY21" fmla="*/ 1240332 h 1595578"/>
              <a:gd name="connsiteX22" fmla="*/ 1347481 w 1421466"/>
              <a:gd name="connsiteY22" fmla="*/ 1251098 h 1595578"/>
              <a:gd name="connsiteX23" fmla="*/ 784638 w 1421466"/>
              <a:gd name="connsiteY23" fmla="*/ 1576057 h 1595578"/>
              <a:gd name="connsiteX24" fmla="*/ 767183 w 1421466"/>
              <a:gd name="connsiteY24" fmla="*/ 1584755 h 1595578"/>
              <a:gd name="connsiteX25" fmla="*/ 748336 w 1421466"/>
              <a:gd name="connsiteY25" fmla="*/ 1591043 h 1595578"/>
              <a:gd name="connsiteX26" fmla="*/ 729673 w 1421466"/>
              <a:gd name="connsiteY26" fmla="*/ 1594470 h 1595578"/>
              <a:gd name="connsiteX27" fmla="*/ 711046 w 1421466"/>
              <a:gd name="connsiteY27" fmla="*/ 1595578 h 1595578"/>
              <a:gd name="connsiteX28" fmla="*/ 692113 w 1421466"/>
              <a:gd name="connsiteY28" fmla="*/ 1594566 h 1595578"/>
              <a:gd name="connsiteX29" fmla="*/ 673019 w 1421466"/>
              <a:gd name="connsiteY29" fmla="*/ 1590892 h 1595578"/>
              <a:gd name="connsiteX30" fmla="*/ 654651 w 1421466"/>
              <a:gd name="connsiteY30" fmla="*/ 1584502 h 1595578"/>
              <a:gd name="connsiteX31" fmla="*/ 637062 w 1421466"/>
              <a:gd name="connsiteY31" fmla="*/ 1576283 h 1595578"/>
              <a:gd name="connsiteX32" fmla="*/ 74149 w 1421466"/>
              <a:gd name="connsiteY32" fmla="*/ 1250411 h 1595578"/>
              <a:gd name="connsiteX33" fmla="*/ 57829 w 1421466"/>
              <a:gd name="connsiteY33" fmla="*/ 1239623 h 1595578"/>
              <a:gd name="connsiteX34" fmla="*/ 43175 w 1421466"/>
              <a:gd name="connsiteY34" fmla="*/ 1226955 h 1595578"/>
              <a:gd name="connsiteX35" fmla="*/ 30876 w 1421466"/>
              <a:gd name="connsiteY35" fmla="*/ 1212008 h 1595578"/>
              <a:gd name="connsiteX36" fmla="*/ 20152 w 1421466"/>
              <a:gd name="connsiteY36" fmla="*/ 1196611 h 1595578"/>
              <a:gd name="connsiteX37" fmla="*/ 11981 w 1421466"/>
              <a:gd name="connsiteY37" fmla="*/ 1179281 h 1595578"/>
              <a:gd name="connsiteX38" fmla="*/ 5385 w 1421466"/>
              <a:gd name="connsiteY38" fmla="*/ 1161500 h 1595578"/>
              <a:gd name="connsiteX39" fmla="*/ 1740 w 1421466"/>
              <a:gd name="connsiteY39" fmla="*/ 1142476 h 1595578"/>
              <a:gd name="connsiteX40" fmla="*/ 558 w 1421466"/>
              <a:gd name="connsiteY40" fmla="*/ 1122948 h 1595578"/>
              <a:gd name="connsiteX41" fmla="*/ 0 w 1421466"/>
              <a:gd name="connsiteY41" fmla="*/ 472860 h 1595578"/>
              <a:gd name="connsiteX42" fmla="*/ 1279 w 1421466"/>
              <a:gd name="connsiteY42" fmla="*/ 452829 h 1595578"/>
              <a:gd name="connsiteX43" fmla="*/ 5129 w 1421466"/>
              <a:gd name="connsiteY43" fmla="*/ 434072 h 1595578"/>
              <a:gd name="connsiteX44" fmla="*/ 11493 w 1421466"/>
              <a:gd name="connsiteY44" fmla="*/ 415698 h 1595578"/>
              <a:gd name="connsiteX45" fmla="*/ 19885 w 1421466"/>
              <a:gd name="connsiteY45" fmla="*/ 398451 h 1595578"/>
              <a:gd name="connsiteX46" fmla="*/ 30356 w 1421466"/>
              <a:gd name="connsiteY46" fmla="*/ 383220 h 1595578"/>
              <a:gd name="connsiteX47" fmla="*/ 42656 w 1421466"/>
              <a:gd name="connsiteY47" fmla="*/ 368769 h 1595578"/>
              <a:gd name="connsiteX48" fmla="*/ 57524 w 1421466"/>
              <a:gd name="connsiteY48" fmla="*/ 355591 h 1595578"/>
              <a:gd name="connsiteX49" fmla="*/ 73984 w 1421466"/>
              <a:gd name="connsiteY49" fmla="*/ 345169 h 1595578"/>
              <a:gd name="connsiteX50" fmla="*/ 636829 w 1421466"/>
              <a:gd name="connsiteY50" fmla="*/ 20211 h 1595578"/>
              <a:gd name="connsiteX51" fmla="*/ 654085 w 1421466"/>
              <a:gd name="connsiteY51" fmla="*/ 11167 h 1595578"/>
              <a:gd name="connsiteX52" fmla="*/ 672243 w 1421466"/>
              <a:gd name="connsiteY52" fmla="*/ 5276 h 1595578"/>
              <a:gd name="connsiteX53" fmla="*/ 691251 w 1421466"/>
              <a:gd name="connsiteY53" fmla="*/ 1652 h 1595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21466" h="1595578">
                <a:moveTo>
                  <a:pt x="710023" y="0"/>
                </a:moveTo>
                <a:lnTo>
                  <a:pt x="729155" y="1356"/>
                </a:lnTo>
                <a:lnTo>
                  <a:pt x="748249" y="5031"/>
                </a:lnTo>
                <a:lnTo>
                  <a:pt x="766418" y="11077"/>
                </a:lnTo>
                <a:lnTo>
                  <a:pt x="784405" y="19984"/>
                </a:lnTo>
                <a:lnTo>
                  <a:pt x="1347118" y="345511"/>
                </a:lnTo>
                <a:lnTo>
                  <a:pt x="1363439" y="356299"/>
                </a:lnTo>
                <a:lnTo>
                  <a:pt x="1378092" y="368967"/>
                </a:lnTo>
                <a:lnTo>
                  <a:pt x="1390192" y="383570"/>
                </a:lnTo>
                <a:lnTo>
                  <a:pt x="1401116" y="399311"/>
                </a:lnTo>
                <a:lnTo>
                  <a:pt x="1409088" y="416297"/>
                </a:lnTo>
                <a:lnTo>
                  <a:pt x="1415882" y="434422"/>
                </a:lnTo>
                <a:lnTo>
                  <a:pt x="1419527" y="453447"/>
                </a:lnTo>
                <a:lnTo>
                  <a:pt x="1420709" y="472975"/>
                </a:lnTo>
                <a:lnTo>
                  <a:pt x="1421466" y="1123407"/>
                </a:lnTo>
                <a:lnTo>
                  <a:pt x="1419788" y="1142749"/>
                </a:lnTo>
                <a:lnTo>
                  <a:pt x="1416139" y="1161851"/>
                </a:lnTo>
                <a:lnTo>
                  <a:pt x="1409774" y="1180224"/>
                </a:lnTo>
                <a:lnTo>
                  <a:pt x="1401184" y="1197127"/>
                </a:lnTo>
                <a:lnTo>
                  <a:pt x="1390567" y="1212902"/>
                </a:lnTo>
                <a:lnTo>
                  <a:pt x="1377923" y="1227551"/>
                </a:lnTo>
                <a:lnTo>
                  <a:pt x="1363742" y="1240332"/>
                </a:lnTo>
                <a:lnTo>
                  <a:pt x="1347481" y="1251098"/>
                </a:lnTo>
                <a:lnTo>
                  <a:pt x="784638" y="1576057"/>
                </a:lnTo>
                <a:lnTo>
                  <a:pt x="767183" y="1584755"/>
                </a:lnTo>
                <a:lnTo>
                  <a:pt x="748336" y="1591043"/>
                </a:lnTo>
                <a:lnTo>
                  <a:pt x="729673" y="1594470"/>
                </a:lnTo>
                <a:lnTo>
                  <a:pt x="711046" y="1595578"/>
                </a:lnTo>
                <a:lnTo>
                  <a:pt x="692113" y="1594566"/>
                </a:lnTo>
                <a:lnTo>
                  <a:pt x="673019" y="1590892"/>
                </a:lnTo>
                <a:lnTo>
                  <a:pt x="654651" y="1584502"/>
                </a:lnTo>
                <a:lnTo>
                  <a:pt x="637062" y="1576283"/>
                </a:lnTo>
                <a:lnTo>
                  <a:pt x="74149" y="1250411"/>
                </a:lnTo>
                <a:lnTo>
                  <a:pt x="57829" y="1239623"/>
                </a:lnTo>
                <a:lnTo>
                  <a:pt x="43175" y="1226955"/>
                </a:lnTo>
                <a:lnTo>
                  <a:pt x="30876" y="1212008"/>
                </a:lnTo>
                <a:lnTo>
                  <a:pt x="20152" y="1196611"/>
                </a:lnTo>
                <a:lnTo>
                  <a:pt x="11981" y="1179281"/>
                </a:lnTo>
                <a:lnTo>
                  <a:pt x="5385" y="1161500"/>
                </a:lnTo>
                <a:lnTo>
                  <a:pt x="1740" y="1142476"/>
                </a:lnTo>
                <a:lnTo>
                  <a:pt x="558" y="1122948"/>
                </a:lnTo>
                <a:lnTo>
                  <a:pt x="0" y="472860"/>
                </a:lnTo>
                <a:lnTo>
                  <a:pt x="1279" y="452829"/>
                </a:lnTo>
                <a:lnTo>
                  <a:pt x="5129" y="434072"/>
                </a:lnTo>
                <a:lnTo>
                  <a:pt x="11493" y="415698"/>
                </a:lnTo>
                <a:lnTo>
                  <a:pt x="19885" y="398451"/>
                </a:lnTo>
                <a:lnTo>
                  <a:pt x="30356" y="383220"/>
                </a:lnTo>
                <a:lnTo>
                  <a:pt x="42656" y="368769"/>
                </a:lnTo>
                <a:lnTo>
                  <a:pt x="57524" y="355591"/>
                </a:lnTo>
                <a:lnTo>
                  <a:pt x="73984" y="345169"/>
                </a:lnTo>
                <a:lnTo>
                  <a:pt x="636829" y="20211"/>
                </a:lnTo>
                <a:lnTo>
                  <a:pt x="654085" y="11167"/>
                </a:lnTo>
                <a:lnTo>
                  <a:pt x="672243" y="5276"/>
                </a:lnTo>
                <a:lnTo>
                  <a:pt x="691251" y="1652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19050">
            <a:solidFill>
              <a:schemeClr val="bg1"/>
            </a:solidFill>
          </a:ln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67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4014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8882277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958654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3035030" y="363167"/>
            <a:ext cx="2764977" cy="3852152"/>
          </a:xfrm>
          <a:custGeom>
            <a:avLst/>
            <a:gdLst>
              <a:gd name="connsiteX0" fmla="*/ 0 w 2073733"/>
              <a:gd name="connsiteY0" fmla="*/ 0 h 2889114"/>
              <a:gd name="connsiteX1" fmla="*/ 2073733 w 2073733"/>
              <a:gd name="connsiteY1" fmla="*/ 0 h 2889114"/>
              <a:gd name="connsiteX2" fmla="*/ 2073733 w 2073733"/>
              <a:gd name="connsiteY2" fmla="*/ 2889114 h 2889114"/>
              <a:gd name="connsiteX3" fmla="*/ 0 w 2073733"/>
              <a:gd name="connsiteY3" fmla="*/ 2889114 h 288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3733" h="2889114">
                <a:moveTo>
                  <a:pt x="0" y="0"/>
                </a:moveTo>
                <a:lnTo>
                  <a:pt x="2073733" y="0"/>
                </a:lnTo>
                <a:lnTo>
                  <a:pt x="2073733" y="2889114"/>
                </a:lnTo>
                <a:lnTo>
                  <a:pt x="0" y="2889114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548000" bIns="274320" anchor="ctr">
            <a:noAutofit/>
          </a:bodyPr>
          <a:lstStyle>
            <a:lvl1pPr marL="0" indent="0" algn="ct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7000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7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9" hasCustomPrompt="1"/>
          </p:nvPr>
        </p:nvSpPr>
        <p:spPr>
          <a:xfrm>
            <a:off x="508002" y="1491580"/>
            <a:ext cx="3019897" cy="4604425"/>
          </a:xfrm>
          <a:custGeom>
            <a:avLst/>
            <a:gdLst>
              <a:gd name="connsiteX0" fmla="*/ 0 w 2264923"/>
              <a:gd name="connsiteY0" fmla="*/ 0 h 3453319"/>
              <a:gd name="connsiteX1" fmla="*/ 2264923 w 2264923"/>
              <a:gd name="connsiteY1" fmla="*/ 0 h 3453319"/>
              <a:gd name="connsiteX2" fmla="*/ 2264923 w 2264923"/>
              <a:gd name="connsiteY2" fmla="*/ 3453319 h 3453319"/>
              <a:gd name="connsiteX3" fmla="*/ 0 w 2264923"/>
              <a:gd name="connsiteY3" fmla="*/ 3453319 h 345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3453319">
                <a:moveTo>
                  <a:pt x="0" y="0"/>
                </a:moveTo>
                <a:lnTo>
                  <a:pt x="2264923" y="0"/>
                </a:lnTo>
                <a:lnTo>
                  <a:pt x="2264923" y="3453319"/>
                </a:lnTo>
                <a:lnTo>
                  <a:pt x="0" y="34533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34" hasCustomPrompt="1"/>
          </p:nvPr>
        </p:nvSpPr>
        <p:spPr>
          <a:xfrm>
            <a:off x="6414177" y="1491580"/>
            <a:ext cx="3019897" cy="4604425"/>
          </a:xfrm>
          <a:custGeom>
            <a:avLst/>
            <a:gdLst>
              <a:gd name="connsiteX0" fmla="*/ 0 w 2264923"/>
              <a:gd name="connsiteY0" fmla="*/ 0 h 3453319"/>
              <a:gd name="connsiteX1" fmla="*/ 2264923 w 2264923"/>
              <a:gd name="connsiteY1" fmla="*/ 0 h 3453319"/>
              <a:gd name="connsiteX2" fmla="*/ 2264923 w 2264923"/>
              <a:gd name="connsiteY2" fmla="*/ 3453319 h 3453319"/>
              <a:gd name="connsiteX3" fmla="*/ 0 w 2264923"/>
              <a:gd name="connsiteY3" fmla="*/ 3453319 h 345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3453319">
                <a:moveTo>
                  <a:pt x="0" y="0"/>
                </a:moveTo>
                <a:lnTo>
                  <a:pt x="2264923" y="0"/>
                </a:lnTo>
                <a:lnTo>
                  <a:pt x="2264923" y="3453319"/>
                </a:lnTo>
                <a:lnTo>
                  <a:pt x="0" y="3453319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5521229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3"/>
          <p:cNvSpPr>
            <a:spLocks noGrp="1"/>
          </p:cNvSpPr>
          <p:nvPr>
            <p:ph type="pic" sz="quarter" idx="19" hasCustomPrompt="1"/>
          </p:nvPr>
        </p:nvSpPr>
        <p:spPr>
          <a:xfrm>
            <a:off x="546502" y="372181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20" hasCustomPrompt="1"/>
          </p:nvPr>
        </p:nvSpPr>
        <p:spPr>
          <a:xfrm>
            <a:off x="546502" y="3309126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1" hasCustomPrompt="1"/>
          </p:nvPr>
        </p:nvSpPr>
        <p:spPr>
          <a:xfrm>
            <a:off x="6398662" y="372181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22" hasCustomPrompt="1"/>
          </p:nvPr>
        </p:nvSpPr>
        <p:spPr>
          <a:xfrm>
            <a:off x="6398662" y="3309126"/>
            <a:ext cx="3019897" cy="2761209"/>
          </a:xfrm>
          <a:custGeom>
            <a:avLst/>
            <a:gdLst>
              <a:gd name="connsiteX0" fmla="*/ 0 w 2264923"/>
              <a:gd name="connsiteY0" fmla="*/ 0 h 2070907"/>
              <a:gd name="connsiteX1" fmla="*/ 2264923 w 2264923"/>
              <a:gd name="connsiteY1" fmla="*/ 0 h 2070907"/>
              <a:gd name="connsiteX2" fmla="*/ 2264923 w 2264923"/>
              <a:gd name="connsiteY2" fmla="*/ 2070907 h 2070907"/>
              <a:gd name="connsiteX3" fmla="*/ 0 w 2264923"/>
              <a:gd name="connsiteY3" fmla="*/ 2070907 h 2070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64923" h="2070907">
                <a:moveTo>
                  <a:pt x="0" y="0"/>
                </a:moveTo>
                <a:lnTo>
                  <a:pt x="2264923" y="0"/>
                </a:lnTo>
                <a:lnTo>
                  <a:pt x="2264923" y="2070907"/>
                </a:lnTo>
                <a:lnTo>
                  <a:pt x="0" y="207090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333025908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3398194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99494768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4617398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82347258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6459167" y="1232169"/>
            <a:ext cx="4189380" cy="4850859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20" hasCustomPrompt="1"/>
          </p:nvPr>
        </p:nvSpPr>
        <p:spPr>
          <a:xfrm>
            <a:off x="530005" y="2117630"/>
            <a:ext cx="2639915" cy="3079945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3494585" y="2117630"/>
            <a:ext cx="2639915" cy="3079945"/>
          </a:xfrm>
          <a:custGeom>
            <a:avLst/>
            <a:gdLst>
              <a:gd name="connsiteX0" fmla="*/ 0 w 3142034"/>
              <a:gd name="connsiteY0" fmla="*/ 0 h 3638144"/>
              <a:gd name="connsiteX1" fmla="*/ 3142034 w 3142034"/>
              <a:gd name="connsiteY1" fmla="*/ 0 h 3638144"/>
              <a:gd name="connsiteX2" fmla="*/ 3142034 w 3142034"/>
              <a:gd name="connsiteY2" fmla="*/ 3638144 h 3638144"/>
              <a:gd name="connsiteX3" fmla="*/ 0 w 3142034"/>
              <a:gd name="connsiteY3" fmla="*/ 3638144 h 3638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2034" h="3638144">
                <a:moveTo>
                  <a:pt x="0" y="0"/>
                </a:moveTo>
                <a:lnTo>
                  <a:pt x="3142034" y="0"/>
                </a:lnTo>
                <a:lnTo>
                  <a:pt x="3142034" y="3638144"/>
                </a:lnTo>
                <a:lnTo>
                  <a:pt x="0" y="36381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15616406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9" hasCustomPrompt="1"/>
          </p:nvPr>
        </p:nvSpPr>
        <p:spPr>
          <a:xfrm>
            <a:off x="1028336" y="1464036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0" hasCustomPrompt="1"/>
          </p:nvPr>
        </p:nvSpPr>
        <p:spPr>
          <a:xfrm>
            <a:off x="3514444" y="2616444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21" hasCustomPrompt="1"/>
          </p:nvPr>
        </p:nvSpPr>
        <p:spPr>
          <a:xfrm>
            <a:off x="6000553" y="1464036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2" hasCustomPrompt="1"/>
          </p:nvPr>
        </p:nvSpPr>
        <p:spPr>
          <a:xfrm>
            <a:off x="8486660" y="2616444"/>
            <a:ext cx="2664171" cy="2667392"/>
          </a:xfrm>
          <a:custGeom>
            <a:avLst/>
            <a:gdLst>
              <a:gd name="connsiteX0" fmla="*/ 0 w 1998128"/>
              <a:gd name="connsiteY0" fmla="*/ 0 h 2000544"/>
              <a:gd name="connsiteX1" fmla="*/ 1998128 w 1998128"/>
              <a:gd name="connsiteY1" fmla="*/ 0 h 2000544"/>
              <a:gd name="connsiteX2" fmla="*/ 1998128 w 1998128"/>
              <a:gd name="connsiteY2" fmla="*/ 2000544 h 2000544"/>
              <a:gd name="connsiteX3" fmla="*/ 0 w 1998128"/>
              <a:gd name="connsiteY3" fmla="*/ 2000544 h 200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98128" h="2000544">
                <a:moveTo>
                  <a:pt x="0" y="0"/>
                </a:moveTo>
                <a:lnTo>
                  <a:pt x="1998128" y="0"/>
                </a:lnTo>
                <a:lnTo>
                  <a:pt x="1998128" y="2000544"/>
                </a:lnTo>
                <a:lnTo>
                  <a:pt x="0" y="2000544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5490283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502854" y="1470463"/>
            <a:ext cx="2666201" cy="2907632"/>
          </a:xfrm>
          <a:prstGeom prst="roundRect">
            <a:avLst>
              <a:gd name="adj" fmla="val 3671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5" name="Picture Placeholder 7"/>
          <p:cNvSpPr>
            <a:spLocks noGrp="1"/>
          </p:cNvSpPr>
          <p:nvPr>
            <p:ph type="pic" sz="quarter" idx="30" hasCustomPrompt="1"/>
          </p:nvPr>
        </p:nvSpPr>
        <p:spPr>
          <a:xfrm>
            <a:off x="3355720" y="1470463"/>
            <a:ext cx="2666201" cy="2907632"/>
          </a:xfrm>
          <a:prstGeom prst="roundRect">
            <a:avLst>
              <a:gd name="adj" fmla="val 4633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9" name="Picture Placeholder 7"/>
          <p:cNvSpPr>
            <a:spLocks noGrp="1"/>
          </p:cNvSpPr>
          <p:nvPr>
            <p:ph type="pic" sz="quarter" idx="34" hasCustomPrompt="1"/>
          </p:nvPr>
        </p:nvSpPr>
        <p:spPr>
          <a:xfrm>
            <a:off x="6166006" y="1470463"/>
            <a:ext cx="2666201" cy="2907632"/>
          </a:xfrm>
          <a:prstGeom prst="roundRect">
            <a:avLst>
              <a:gd name="adj" fmla="val 2708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4" name="Picture Placeholder 7"/>
          <p:cNvSpPr>
            <a:spLocks noGrp="1"/>
          </p:cNvSpPr>
          <p:nvPr>
            <p:ph type="pic" sz="quarter" idx="38" hasCustomPrompt="1"/>
          </p:nvPr>
        </p:nvSpPr>
        <p:spPr>
          <a:xfrm>
            <a:off x="8999618" y="1470463"/>
            <a:ext cx="2666201" cy="2907632"/>
          </a:xfrm>
          <a:prstGeom prst="roundRect">
            <a:avLst>
              <a:gd name="adj" fmla="val 6077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lIns="0" tIns="0" rIns="0" bIns="274320" anchor="b"/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703649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9" hasCustomPrompt="1"/>
          </p:nvPr>
        </p:nvSpPr>
        <p:spPr>
          <a:xfrm>
            <a:off x="507999" y="1743108"/>
            <a:ext cx="2032000" cy="2496553"/>
          </a:xfrm>
          <a:prstGeom prst="roundRect">
            <a:avLst>
              <a:gd name="adj" fmla="val 5299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20" hasCustomPrompt="1"/>
          </p:nvPr>
        </p:nvSpPr>
        <p:spPr>
          <a:xfrm>
            <a:off x="2798677" y="1743108"/>
            <a:ext cx="2032000" cy="2496553"/>
          </a:xfrm>
          <a:prstGeom prst="roundRect">
            <a:avLst>
              <a:gd name="adj" fmla="val 4035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21" hasCustomPrompt="1"/>
          </p:nvPr>
        </p:nvSpPr>
        <p:spPr>
          <a:xfrm>
            <a:off x="5089356" y="1743108"/>
            <a:ext cx="2032000" cy="2496553"/>
          </a:xfrm>
          <a:prstGeom prst="roundRect">
            <a:avLst>
              <a:gd name="adj" fmla="val 4035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22" hasCustomPrompt="1"/>
          </p:nvPr>
        </p:nvSpPr>
        <p:spPr>
          <a:xfrm>
            <a:off x="7380036" y="1743108"/>
            <a:ext cx="2032000" cy="2496553"/>
          </a:xfrm>
          <a:prstGeom prst="roundRect">
            <a:avLst>
              <a:gd name="adj" fmla="val 5299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23" hasCustomPrompt="1"/>
          </p:nvPr>
        </p:nvSpPr>
        <p:spPr>
          <a:xfrm>
            <a:off x="9670715" y="1743108"/>
            <a:ext cx="2032000" cy="2496553"/>
          </a:xfrm>
          <a:prstGeom prst="roundRect">
            <a:avLst>
              <a:gd name="adj" fmla="val 4667"/>
            </a:avLst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  <a:effectLst/>
        </p:spPr>
        <p:txBody>
          <a:bodyPr wrap="square" lIns="0" tIns="0" rIns="0" bIns="274320" anchor="b">
            <a:noAutofit/>
          </a:bodyPr>
          <a:lstStyle>
            <a:lvl1pPr algn="ctr" rtl="0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12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361736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533561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533561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222217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222217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844903" y="616020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844903" y="3272603"/>
            <a:ext cx="2433172" cy="242819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50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9997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847759" y="376135"/>
            <a:ext cx="10496487" cy="3474464"/>
          </a:xfrm>
          <a:custGeom>
            <a:avLst/>
            <a:gdLst>
              <a:gd name="connsiteX0" fmla="*/ 1300087 w 7872365"/>
              <a:gd name="connsiteY0" fmla="*/ 1698078 h 2605848"/>
              <a:gd name="connsiteX1" fmla="*/ 1302118 w 7872365"/>
              <a:gd name="connsiteY1" fmla="*/ 1699332 h 2605848"/>
              <a:gd name="connsiteX2" fmla="*/ 1246715 w 7872365"/>
              <a:gd name="connsiteY2" fmla="*/ 1765512 h 2605848"/>
              <a:gd name="connsiteX3" fmla="*/ 1184962 w 7872365"/>
              <a:gd name="connsiteY3" fmla="*/ 1854927 h 2605848"/>
              <a:gd name="connsiteX4" fmla="*/ 1240426 w 7872365"/>
              <a:gd name="connsiteY4" fmla="*/ 1773545 h 2605848"/>
              <a:gd name="connsiteX5" fmla="*/ 1300087 w 7872365"/>
              <a:gd name="connsiteY5" fmla="*/ 1698078 h 2605848"/>
              <a:gd name="connsiteX6" fmla="*/ 3975545 w 7872365"/>
              <a:gd name="connsiteY6" fmla="*/ 71 h 2605848"/>
              <a:gd name="connsiteX7" fmla="*/ 4008616 w 7872365"/>
              <a:gd name="connsiteY7" fmla="*/ 2370 h 2605848"/>
              <a:gd name="connsiteX8" fmla="*/ 4129288 w 7872365"/>
              <a:gd name="connsiteY8" fmla="*/ 1099 h 2605848"/>
              <a:gd name="connsiteX9" fmla="*/ 4572754 w 7872365"/>
              <a:gd name="connsiteY9" fmla="*/ 58930 h 2605848"/>
              <a:gd name="connsiteX10" fmla="*/ 5201841 w 7872365"/>
              <a:gd name="connsiteY10" fmla="*/ 130225 h 2605848"/>
              <a:gd name="connsiteX11" fmla="*/ 5197098 w 7872365"/>
              <a:gd name="connsiteY11" fmla="*/ 82165 h 2605848"/>
              <a:gd name="connsiteX12" fmla="*/ 5265124 w 7872365"/>
              <a:gd name="connsiteY12" fmla="*/ 107148 h 2605848"/>
              <a:gd name="connsiteX13" fmla="*/ 5378233 w 7872365"/>
              <a:gd name="connsiteY13" fmla="*/ 112947 h 2605848"/>
              <a:gd name="connsiteX14" fmla="*/ 5381856 w 7872365"/>
              <a:gd name="connsiteY14" fmla="*/ 165336 h 2605848"/>
              <a:gd name="connsiteX15" fmla="*/ 5499996 w 7872365"/>
              <a:gd name="connsiteY15" fmla="*/ 195959 h 2605848"/>
              <a:gd name="connsiteX16" fmla="*/ 5504739 w 7872365"/>
              <a:gd name="connsiteY16" fmla="*/ 244019 h 2605848"/>
              <a:gd name="connsiteX17" fmla="*/ 5830641 w 7872365"/>
              <a:gd name="connsiteY17" fmla="*/ 224755 h 2605848"/>
              <a:gd name="connsiteX18" fmla="*/ 5839582 w 7872365"/>
              <a:gd name="connsiteY18" fmla="*/ 278734 h 2605848"/>
              <a:gd name="connsiteX19" fmla="*/ 6047055 w 7872365"/>
              <a:gd name="connsiteY19" fmla="*/ 252082 h 2605848"/>
              <a:gd name="connsiteX20" fmla="*/ 6057116 w 7872365"/>
              <a:gd name="connsiteY20" fmla="*/ 301730 h 2605848"/>
              <a:gd name="connsiteX21" fmla="*/ 6092971 w 7872365"/>
              <a:gd name="connsiteY21" fmla="*/ 251805 h 2605848"/>
              <a:gd name="connsiteX22" fmla="*/ 6246966 w 7872365"/>
              <a:gd name="connsiteY22" fmla="*/ 232502 h 2605848"/>
              <a:gd name="connsiteX23" fmla="*/ 6284488 w 7872365"/>
              <a:gd name="connsiteY23" fmla="*/ 220387 h 2605848"/>
              <a:gd name="connsiteX24" fmla="*/ 6544029 w 7872365"/>
              <a:gd name="connsiteY24" fmla="*/ 213952 h 2605848"/>
              <a:gd name="connsiteX25" fmla="*/ 6646501 w 7872365"/>
              <a:gd name="connsiteY25" fmla="*/ 216574 h 2605848"/>
              <a:gd name="connsiteX26" fmla="*/ 6695493 w 7872365"/>
              <a:gd name="connsiteY26" fmla="*/ 226544 h 2605848"/>
              <a:gd name="connsiteX27" fmla="*/ 6800207 w 7872365"/>
              <a:gd name="connsiteY27" fmla="*/ 220506 h 2605848"/>
              <a:gd name="connsiteX28" fmla="*/ 6850321 w 7872365"/>
              <a:gd name="connsiteY28" fmla="*/ 226147 h 2605848"/>
              <a:gd name="connsiteX29" fmla="*/ 6894284 w 7872365"/>
              <a:gd name="connsiteY29" fmla="*/ 211292 h 2605848"/>
              <a:gd name="connsiteX30" fmla="*/ 6922803 w 7872365"/>
              <a:gd name="connsiteY30" fmla="*/ 322425 h 2605848"/>
              <a:gd name="connsiteX31" fmla="*/ 6993330 w 7872365"/>
              <a:gd name="connsiteY31" fmla="*/ 404126 h 2605848"/>
              <a:gd name="connsiteX32" fmla="*/ 7084875 w 7872365"/>
              <a:gd name="connsiteY32" fmla="*/ 426806 h 2605848"/>
              <a:gd name="connsiteX33" fmla="*/ 7196575 w 7872365"/>
              <a:gd name="connsiteY33" fmla="*/ 460169 h 2605848"/>
              <a:gd name="connsiteX34" fmla="*/ 7324232 w 7872365"/>
              <a:gd name="connsiteY34" fmla="*/ 498299 h 2605848"/>
              <a:gd name="connsiteX35" fmla="*/ 7456087 w 7872365"/>
              <a:gd name="connsiteY35" fmla="*/ 542348 h 2605848"/>
              <a:gd name="connsiteX36" fmla="*/ 7576183 w 7872365"/>
              <a:gd name="connsiteY36" fmla="*/ 587548 h 2605848"/>
              <a:gd name="connsiteX37" fmla="*/ 7679199 w 7872365"/>
              <a:gd name="connsiteY37" fmla="*/ 632310 h 2605848"/>
              <a:gd name="connsiteX38" fmla="*/ 7739922 w 7872365"/>
              <a:gd name="connsiteY38" fmla="*/ 729740 h 2605848"/>
              <a:gd name="connsiteX39" fmla="*/ 7707977 w 7872365"/>
              <a:gd name="connsiteY39" fmla="*/ 808820 h 2605848"/>
              <a:gd name="connsiteX40" fmla="*/ 7675199 w 7872365"/>
              <a:gd name="connsiteY40" fmla="*/ 868994 h 2605848"/>
              <a:gd name="connsiteX41" fmla="*/ 7635981 w 7872365"/>
              <a:gd name="connsiteY41" fmla="*/ 931908 h 2605848"/>
              <a:gd name="connsiteX42" fmla="*/ 7549148 w 7872365"/>
              <a:gd name="connsiteY42" fmla="*/ 1045901 h 2605848"/>
              <a:gd name="connsiteX43" fmla="*/ 7489487 w 7872365"/>
              <a:gd name="connsiteY43" fmla="*/ 1121366 h 2605848"/>
              <a:gd name="connsiteX44" fmla="*/ 7410763 w 7872365"/>
              <a:gd name="connsiteY44" fmla="*/ 1270431 h 2605848"/>
              <a:gd name="connsiteX45" fmla="*/ 7397534 w 7872365"/>
              <a:gd name="connsiteY45" fmla="*/ 1476372 h 2605848"/>
              <a:gd name="connsiteX46" fmla="*/ 7275165 w 7872365"/>
              <a:gd name="connsiteY46" fmla="*/ 1528443 h 2605848"/>
              <a:gd name="connsiteX47" fmla="*/ 7354662 w 7872365"/>
              <a:gd name="connsiteY47" fmla="*/ 1575510 h 2605848"/>
              <a:gd name="connsiteX48" fmla="*/ 7497731 w 7872365"/>
              <a:gd name="connsiteY48" fmla="*/ 1576264 h 2605848"/>
              <a:gd name="connsiteX49" fmla="*/ 7580048 w 7872365"/>
              <a:gd name="connsiteY49" fmla="*/ 1568202 h 2605848"/>
              <a:gd name="connsiteX50" fmla="*/ 7663486 w 7872365"/>
              <a:gd name="connsiteY50" fmla="*/ 1555809 h 2605848"/>
              <a:gd name="connsiteX51" fmla="*/ 7801524 w 7872365"/>
              <a:gd name="connsiteY51" fmla="*/ 1531740 h 2605848"/>
              <a:gd name="connsiteX52" fmla="*/ 7870928 w 7872365"/>
              <a:gd name="connsiteY52" fmla="*/ 1617771 h 2605848"/>
              <a:gd name="connsiteX53" fmla="*/ 7838408 w 7872365"/>
              <a:gd name="connsiteY53" fmla="*/ 1743321 h 2605848"/>
              <a:gd name="connsiteX54" fmla="*/ 7824951 w 7872365"/>
              <a:gd name="connsiteY54" fmla="*/ 1795274 h 2605848"/>
              <a:gd name="connsiteX55" fmla="*/ 7763594 w 7872365"/>
              <a:gd name="connsiteY55" fmla="*/ 1921539 h 2605848"/>
              <a:gd name="connsiteX56" fmla="*/ 7647635 w 7872365"/>
              <a:gd name="connsiteY56" fmla="*/ 2059482 h 2605848"/>
              <a:gd name="connsiteX57" fmla="*/ 7456377 w 7872365"/>
              <a:gd name="connsiteY57" fmla="*/ 2156277 h 2605848"/>
              <a:gd name="connsiteX58" fmla="*/ 7339616 w 7872365"/>
              <a:gd name="connsiteY58" fmla="*/ 2186701 h 2605848"/>
              <a:gd name="connsiteX59" fmla="*/ 7225097 w 7872365"/>
              <a:gd name="connsiteY59" fmla="*/ 2208467 h 2605848"/>
              <a:gd name="connsiteX60" fmla="*/ 6985422 w 7872365"/>
              <a:gd name="connsiteY60" fmla="*/ 2248821 h 2605848"/>
              <a:gd name="connsiteX61" fmla="*/ 6499084 w 7872365"/>
              <a:gd name="connsiteY61" fmla="*/ 2290128 h 2605848"/>
              <a:gd name="connsiteX62" fmla="*/ 6031524 w 7872365"/>
              <a:gd name="connsiteY62" fmla="*/ 2281072 h 2605848"/>
              <a:gd name="connsiteX63" fmla="*/ 5621094 w 7872365"/>
              <a:gd name="connsiteY63" fmla="*/ 2228445 h 2605848"/>
              <a:gd name="connsiteX64" fmla="*/ 5486163 w 7872365"/>
              <a:gd name="connsiteY64" fmla="*/ 2174149 h 2605848"/>
              <a:gd name="connsiteX65" fmla="*/ 5362990 w 7872365"/>
              <a:gd name="connsiteY65" fmla="*/ 2118701 h 2605848"/>
              <a:gd name="connsiteX66" fmla="*/ 4649087 w 7872365"/>
              <a:gd name="connsiteY66" fmla="*/ 1998752 h 2605848"/>
              <a:gd name="connsiteX67" fmla="*/ 4486985 w 7872365"/>
              <a:gd name="connsiteY67" fmla="*/ 1982983 h 2605848"/>
              <a:gd name="connsiteX68" fmla="*/ 4442189 w 7872365"/>
              <a:gd name="connsiteY68" fmla="*/ 1978931 h 2605848"/>
              <a:gd name="connsiteX69" fmla="*/ 4402713 w 7872365"/>
              <a:gd name="connsiteY69" fmla="*/ 1976468 h 2605848"/>
              <a:gd name="connsiteX70" fmla="*/ 4329080 w 7872365"/>
              <a:gd name="connsiteY70" fmla="*/ 1973132 h 2605848"/>
              <a:gd name="connsiteX71" fmla="*/ 4294923 w 7872365"/>
              <a:gd name="connsiteY71" fmla="*/ 1972259 h 2605848"/>
              <a:gd name="connsiteX72" fmla="*/ 4277844 w 7872365"/>
              <a:gd name="connsiteY72" fmla="*/ 1971821 h 2605848"/>
              <a:gd name="connsiteX73" fmla="*/ 4266086 w 7872365"/>
              <a:gd name="connsiteY73" fmla="*/ 1972973 h 2605848"/>
              <a:gd name="connsiteX74" fmla="*/ 4254326 w 7872365"/>
              <a:gd name="connsiteY74" fmla="*/ 1974126 h 2605848"/>
              <a:gd name="connsiteX75" fmla="*/ 4145414 w 7872365"/>
              <a:gd name="connsiteY75" fmla="*/ 1974244 h 2605848"/>
              <a:gd name="connsiteX76" fmla="*/ 3911633 w 7872365"/>
              <a:gd name="connsiteY76" fmla="*/ 1969717 h 2605848"/>
              <a:gd name="connsiteX77" fmla="*/ 3118747 w 7872365"/>
              <a:gd name="connsiteY77" fmla="*/ 1933453 h 2605848"/>
              <a:gd name="connsiteX78" fmla="*/ 2779454 w 7872365"/>
              <a:gd name="connsiteY78" fmla="*/ 1913151 h 2605848"/>
              <a:gd name="connsiteX79" fmla="*/ 2505401 w 7872365"/>
              <a:gd name="connsiteY79" fmla="*/ 1903437 h 2605848"/>
              <a:gd name="connsiteX80" fmla="*/ 2506234 w 7872365"/>
              <a:gd name="connsiteY80" fmla="*/ 1903256 h 2605848"/>
              <a:gd name="connsiteX81" fmla="*/ 2614240 w 7872365"/>
              <a:gd name="connsiteY81" fmla="*/ 1890040 h 2605848"/>
              <a:gd name="connsiteX82" fmla="*/ 2550123 w 7872365"/>
              <a:gd name="connsiteY82" fmla="*/ 1894210 h 2605848"/>
              <a:gd name="connsiteX83" fmla="*/ 2484885 w 7872365"/>
              <a:gd name="connsiteY83" fmla="*/ 1902710 h 2605848"/>
              <a:gd name="connsiteX84" fmla="*/ 2505401 w 7872365"/>
              <a:gd name="connsiteY84" fmla="*/ 1903437 h 2605848"/>
              <a:gd name="connsiteX85" fmla="*/ 2404524 w 7872365"/>
              <a:gd name="connsiteY85" fmla="*/ 1925349 h 2605848"/>
              <a:gd name="connsiteX86" fmla="*/ 2266774 w 7872365"/>
              <a:gd name="connsiteY86" fmla="*/ 1926183 h 2605848"/>
              <a:gd name="connsiteX87" fmla="*/ 2142481 w 7872365"/>
              <a:gd name="connsiteY87" fmla="*/ 1875066 h 2605848"/>
              <a:gd name="connsiteX88" fmla="*/ 2082851 w 7872365"/>
              <a:gd name="connsiteY88" fmla="*/ 1861919 h 2605848"/>
              <a:gd name="connsiteX89" fmla="*/ 2026296 w 7872365"/>
              <a:gd name="connsiteY89" fmla="*/ 1859019 h 2605848"/>
              <a:gd name="connsiteX90" fmla="*/ 1819914 w 7872365"/>
              <a:gd name="connsiteY90" fmla="*/ 1969953 h 2605848"/>
              <a:gd name="connsiteX91" fmla="*/ 1746569 w 7872365"/>
              <a:gd name="connsiteY91" fmla="*/ 1943382 h 2605848"/>
              <a:gd name="connsiteX92" fmla="*/ 1676012 w 7872365"/>
              <a:gd name="connsiteY92" fmla="*/ 1950293 h 2605848"/>
              <a:gd name="connsiteX93" fmla="*/ 1560054 w 7872365"/>
              <a:gd name="connsiteY93" fmla="*/ 2088235 h 2605848"/>
              <a:gd name="connsiteX94" fmla="*/ 1549128 w 7872365"/>
              <a:gd name="connsiteY94" fmla="*/ 2108293 h 2605848"/>
              <a:gd name="connsiteX95" fmla="*/ 1542399 w 7872365"/>
              <a:gd name="connsiteY95" fmla="*/ 2134269 h 2605848"/>
              <a:gd name="connsiteX96" fmla="*/ 1525866 w 7872365"/>
              <a:gd name="connsiteY96" fmla="*/ 2175974 h 2605848"/>
              <a:gd name="connsiteX97" fmla="*/ 1504560 w 7872365"/>
              <a:gd name="connsiteY97" fmla="*/ 2258231 h 2605848"/>
              <a:gd name="connsiteX98" fmla="*/ 1495331 w 7872365"/>
              <a:gd name="connsiteY98" fmla="*/ 2227489 h 2605848"/>
              <a:gd name="connsiteX99" fmla="*/ 1496740 w 7872365"/>
              <a:gd name="connsiteY99" fmla="*/ 2199924 h 2605848"/>
              <a:gd name="connsiteX100" fmla="*/ 1511319 w 7872365"/>
              <a:gd name="connsiteY100" fmla="*/ 2143642 h 2605848"/>
              <a:gd name="connsiteX101" fmla="*/ 1449445 w 7872365"/>
              <a:gd name="connsiteY101" fmla="*/ 2139155 h 2605848"/>
              <a:gd name="connsiteX102" fmla="*/ 1382252 w 7872365"/>
              <a:gd name="connsiteY102" fmla="*/ 2133078 h 2605848"/>
              <a:gd name="connsiteX103" fmla="*/ 1397952 w 7872365"/>
              <a:gd name="connsiteY103" fmla="*/ 2072467 h 2605848"/>
              <a:gd name="connsiteX104" fmla="*/ 1432972 w 7872365"/>
              <a:gd name="connsiteY104" fmla="*/ 2003635 h 2605848"/>
              <a:gd name="connsiteX105" fmla="*/ 1481708 w 7872365"/>
              <a:gd name="connsiteY105" fmla="*/ 1948226 h 2605848"/>
              <a:gd name="connsiteX106" fmla="*/ 1524002 w 7872365"/>
              <a:gd name="connsiteY106" fmla="*/ 1895560 h 2605848"/>
              <a:gd name="connsiteX107" fmla="*/ 1475298 w 7872365"/>
              <a:gd name="connsiteY107" fmla="*/ 1862355 h 2605848"/>
              <a:gd name="connsiteX108" fmla="*/ 1442808 w 7872365"/>
              <a:gd name="connsiteY108" fmla="*/ 1899294 h 2605848"/>
              <a:gd name="connsiteX109" fmla="*/ 1422077 w 7872365"/>
              <a:gd name="connsiteY109" fmla="*/ 1935080 h 2605848"/>
              <a:gd name="connsiteX110" fmla="*/ 1401346 w 7872365"/>
              <a:gd name="connsiteY110" fmla="*/ 1970867 h 2605848"/>
              <a:gd name="connsiteX111" fmla="*/ 1381737 w 7872365"/>
              <a:gd name="connsiteY111" fmla="*/ 2002324 h 2605848"/>
              <a:gd name="connsiteX112" fmla="*/ 1346716 w 7872365"/>
              <a:gd name="connsiteY112" fmla="*/ 2071156 h 2605848"/>
              <a:gd name="connsiteX113" fmla="*/ 1313650 w 7872365"/>
              <a:gd name="connsiteY113" fmla="*/ 2154566 h 2605848"/>
              <a:gd name="connsiteX114" fmla="*/ 1262673 w 7872365"/>
              <a:gd name="connsiteY114" fmla="*/ 2218632 h 2605848"/>
              <a:gd name="connsiteX115" fmla="*/ 1207785 w 7872365"/>
              <a:gd name="connsiteY115" fmla="*/ 2253544 h 2605848"/>
              <a:gd name="connsiteX116" fmla="*/ 1138637 w 7872365"/>
              <a:gd name="connsiteY116" fmla="*/ 2232891 h 2605848"/>
              <a:gd name="connsiteX117" fmla="*/ 1197812 w 7872365"/>
              <a:gd name="connsiteY117" fmla="*/ 1938059 h 2605848"/>
              <a:gd name="connsiteX118" fmla="*/ 1386600 w 7872365"/>
              <a:gd name="connsiteY118" fmla="*/ 1695934 h 2605848"/>
              <a:gd name="connsiteX119" fmla="*/ 1319309 w 7872365"/>
              <a:gd name="connsiteY119" fmla="*/ 1709942 h 2605848"/>
              <a:gd name="connsiteX120" fmla="*/ 1302118 w 7872365"/>
              <a:gd name="connsiteY120" fmla="*/ 1699332 h 2605848"/>
              <a:gd name="connsiteX121" fmla="*/ 1314265 w 7872365"/>
              <a:gd name="connsiteY121" fmla="*/ 1684823 h 2605848"/>
              <a:gd name="connsiteX122" fmla="*/ 1466446 w 7872365"/>
              <a:gd name="connsiteY122" fmla="*/ 1542540 h 2605848"/>
              <a:gd name="connsiteX123" fmla="*/ 1551581 w 7872365"/>
              <a:gd name="connsiteY123" fmla="*/ 1479348 h 2605848"/>
              <a:gd name="connsiteX124" fmla="*/ 1598908 w 7872365"/>
              <a:gd name="connsiteY124" fmla="*/ 1451505 h 2605848"/>
              <a:gd name="connsiteX125" fmla="*/ 1640914 w 7872365"/>
              <a:gd name="connsiteY125" fmla="*/ 1422074 h 2605848"/>
              <a:gd name="connsiteX126" fmla="*/ 1854570 w 7872365"/>
              <a:gd name="connsiteY126" fmla="*/ 1327304 h 2605848"/>
              <a:gd name="connsiteX127" fmla="*/ 1826308 w 7872365"/>
              <a:gd name="connsiteY127" fmla="*/ 1281549 h 2605848"/>
              <a:gd name="connsiteX128" fmla="*/ 1769466 w 7872365"/>
              <a:gd name="connsiteY128" fmla="*/ 1301884 h 2605848"/>
              <a:gd name="connsiteX129" fmla="*/ 1737263 w 7872365"/>
              <a:gd name="connsiteY129" fmla="*/ 1315588 h 2605848"/>
              <a:gd name="connsiteX130" fmla="*/ 1717941 w 7872365"/>
              <a:gd name="connsiteY130" fmla="*/ 1323809 h 2605848"/>
              <a:gd name="connsiteX131" fmla="*/ 1656098 w 7872365"/>
              <a:gd name="connsiteY131" fmla="*/ 1230709 h 2605848"/>
              <a:gd name="connsiteX132" fmla="*/ 1906154 w 7872365"/>
              <a:gd name="connsiteY132" fmla="*/ 1128156 h 2605848"/>
              <a:gd name="connsiteX133" fmla="*/ 2201838 w 7872365"/>
              <a:gd name="connsiteY133" fmla="*/ 1048559 h 2605848"/>
              <a:gd name="connsiteX134" fmla="*/ 2430360 w 7872365"/>
              <a:gd name="connsiteY134" fmla="*/ 874274 h 2605848"/>
              <a:gd name="connsiteX135" fmla="*/ 2406841 w 7872365"/>
              <a:gd name="connsiteY135" fmla="*/ 876578 h 2605848"/>
              <a:gd name="connsiteX136" fmla="*/ 2365123 w 7872365"/>
              <a:gd name="connsiteY136" fmla="*/ 882774 h 2605848"/>
              <a:gd name="connsiteX137" fmla="*/ 2301006 w 7872365"/>
              <a:gd name="connsiteY137" fmla="*/ 886944 h 2605848"/>
              <a:gd name="connsiteX138" fmla="*/ 2275274 w 7872365"/>
              <a:gd name="connsiteY138" fmla="*/ 809294 h 2605848"/>
              <a:gd name="connsiteX139" fmla="*/ 1829535 w 7872365"/>
              <a:gd name="connsiteY139" fmla="*/ 848734 h 2605848"/>
              <a:gd name="connsiteX140" fmla="*/ 1374250 w 7872365"/>
              <a:gd name="connsiteY140" fmla="*/ 969281 h 2605848"/>
              <a:gd name="connsiteX141" fmla="*/ 1317437 w 7872365"/>
              <a:gd name="connsiteY141" fmla="*/ 901004 h 2605848"/>
              <a:gd name="connsiteX142" fmla="*/ 1421605 w 7872365"/>
              <a:gd name="connsiteY142" fmla="*/ 852825 h 2605848"/>
              <a:gd name="connsiteX143" fmla="*/ 1528850 w 7872365"/>
              <a:gd name="connsiteY143" fmla="*/ 814894 h 2605848"/>
              <a:gd name="connsiteX144" fmla="*/ 1272930 w 7872365"/>
              <a:gd name="connsiteY144" fmla="*/ 873717 h 2605848"/>
              <a:gd name="connsiteX145" fmla="*/ 1185294 w 7872365"/>
              <a:gd name="connsiteY145" fmla="*/ 880191 h 2605848"/>
              <a:gd name="connsiteX146" fmla="*/ 1114737 w 7872365"/>
              <a:gd name="connsiteY146" fmla="*/ 887103 h 2605848"/>
              <a:gd name="connsiteX147" fmla="*/ 1004417 w 7872365"/>
              <a:gd name="connsiteY147" fmla="*/ 914786 h 2605848"/>
              <a:gd name="connsiteX148" fmla="*/ 887367 w 7872365"/>
              <a:gd name="connsiteY148" fmla="*/ 968446 h 2605848"/>
              <a:gd name="connsiteX149" fmla="*/ 768909 w 7872365"/>
              <a:gd name="connsiteY149" fmla="*/ 1049671 h 2605848"/>
              <a:gd name="connsiteX150" fmla="*/ 650162 w 7872365"/>
              <a:gd name="connsiteY150" fmla="*/ 1154130 h 2605848"/>
              <a:gd name="connsiteX151" fmla="*/ 277041 w 7872365"/>
              <a:gd name="connsiteY151" fmla="*/ 1709676 h 2605848"/>
              <a:gd name="connsiteX152" fmla="*/ 168675 w 7872365"/>
              <a:gd name="connsiteY152" fmla="*/ 1751936 h 2605848"/>
              <a:gd name="connsiteX153" fmla="*/ 72781 w 7872365"/>
              <a:gd name="connsiteY153" fmla="*/ 2166401 h 2605848"/>
              <a:gd name="connsiteX154" fmla="*/ 44914 w 7872365"/>
              <a:gd name="connsiteY154" fmla="*/ 2605848 h 2605848"/>
              <a:gd name="connsiteX155" fmla="*/ 104876 w 7872365"/>
              <a:gd name="connsiteY155" fmla="*/ 1644259 h 2605848"/>
              <a:gd name="connsiteX156" fmla="*/ 337399 w 7872365"/>
              <a:gd name="connsiteY156" fmla="*/ 1233290 h 2605848"/>
              <a:gd name="connsiteX157" fmla="*/ 672650 w 7872365"/>
              <a:gd name="connsiteY157" fmla="*/ 890319 h 2605848"/>
              <a:gd name="connsiteX158" fmla="*/ 870925 w 7872365"/>
              <a:gd name="connsiteY158" fmla="*/ 744313 h 2605848"/>
              <a:gd name="connsiteX159" fmla="*/ 979579 w 7872365"/>
              <a:gd name="connsiteY159" fmla="*/ 678817 h 2605848"/>
              <a:gd name="connsiteX160" fmla="*/ 1038664 w 7872365"/>
              <a:gd name="connsiteY160" fmla="*/ 649823 h 2605848"/>
              <a:gd name="connsiteX161" fmla="*/ 1098870 w 7872365"/>
              <a:gd name="connsiteY161" fmla="*/ 616499 h 2605848"/>
              <a:gd name="connsiteX162" fmla="*/ 1581615 w 7872365"/>
              <a:gd name="connsiteY162" fmla="*/ 434190 h 2605848"/>
              <a:gd name="connsiteX163" fmla="*/ 2049494 w 7872365"/>
              <a:gd name="connsiteY163" fmla="*/ 331398 h 2605848"/>
              <a:gd name="connsiteX164" fmla="*/ 2480685 w 7872365"/>
              <a:gd name="connsiteY164" fmla="*/ 259626 h 2605848"/>
              <a:gd name="connsiteX165" fmla="*/ 2577292 w 7872365"/>
              <a:gd name="connsiteY165" fmla="*/ 218519 h 2605848"/>
              <a:gd name="connsiteX166" fmla="*/ 2673899 w 7872365"/>
              <a:gd name="connsiteY166" fmla="*/ 177410 h 2605848"/>
              <a:gd name="connsiteX167" fmla="*/ 2777492 w 7872365"/>
              <a:gd name="connsiteY167" fmla="*/ 175702 h 2605848"/>
              <a:gd name="connsiteX168" fmla="*/ 2874644 w 7872365"/>
              <a:gd name="connsiteY168" fmla="*/ 176734 h 2605848"/>
              <a:gd name="connsiteX169" fmla="*/ 2923955 w 7872365"/>
              <a:gd name="connsiteY169" fmla="*/ 74856 h 2605848"/>
              <a:gd name="connsiteX170" fmla="*/ 3667879 w 7872365"/>
              <a:gd name="connsiteY170" fmla="*/ 12538 h 2605848"/>
              <a:gd name="connsiteX171" fmla="*/ 3743755 w 7872365"/>
              <a:gd name="connsiteY171" fmla="*/ 7216 h 2605848"/>
              <a:gd name="connsiteX172" fmla="*/ 3772593 w 7872365"/>
              <a:gd name="connsiteY172" fmla="*/ 6501 h 2605848"/>
              <a:gd name="connsiteX173" fmla="*/ 3807871 w 7872365"/>
              <a:gd name="connsiteY173" fmla="*/ 3045 h 2605848"/>
              <a:gd name="connsiteX174" fmla="*/ 3877307 w 7872365"/>
              <a:gd name="connsiteY174" fmla="*/ 463 h 2605848"/>
              <a:gd name="connsiteX175" fmla="*/ 3911464 w 7872365"/>
              <a:gd name="connsiteY175" fmla="*/ 1337 h 2605848"/>
              <a:gd name="connsiteX176" fmla="*/ 3945621 w 7872365"/>
              <a:gd name="connsiteY176" fmla="*/ 2211 h 2605848"/>
              <a:gd name="connsiteX177" fmla="*/ 3975545 w 7872365"/>
              <a:gd name="connsiteY177" fmla="*/ 71 h 2605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</a:cxnLst>
            <a:rect l="l" t="t" r="r" b="b"/>
            <a:pathLst>
              <a:path w="7872365" h="2605848">
                <a:moveTo>
                  <a:pt x="1300087" y="1698078"/>
                </a:moveTo>
                <a:lnTo>
                  <a:pt x="1302118" y="1699332"/>
                </a:lnTo>
                <a:lnTo>
                  <a:pt x="1246715" y="1765512"/>
                </a:lnTo>
                <a:cubicBezTo>
                  <a:pt x="1225160" y="1793764"/>
                  <a:pt x="1204571" y="1823470"/>
                  <a:pt x="1184962" y="1854927"/>
                </a:cubicBezTo>
                <a:cubicBezTo>
                  <a:pt x="1202328" y="1832129"/>
                  <a:pt x="1220816" y="1805001"/>
                  <a:pt x="1240426" y="1773545"/>
                </a:cubicBezTo>
                <a:cubicBezTo>
                  <a:pt x="1265353" y="1743676"/>
                  <a:pt x="1284963" y="1712219"/>
                  <a:pt x="1300087" y="1698078"/>
                </a:cubicBezTo>
                <a:close/>
                <a:moveTo>
                  <a:pt x="3975545" y="71"/>
                </a:moveTo>
                <a:cubicBezTo>
                  <a:pt x="3986219" y="344"/>
                  <a:pt x="3997418" y="1357"/>
                  <a:pt x="4008616" y="2370"/>
                </a:cubicBezTo>
                <a:cubicBezTo>
                  <a:pt x="4049214" y="503"/>
                  <a:pt x="4088690" y="2966"/>
                  <a:pt x="4129288" y="1099"/>
                </a:cubicBezTo>
                <a:cubicBezTo>
                  <a:pt x="4287192" y="10949"/>
                  <a:pt x="4437535" y="27869"/>
                  <a:pt x="4572754" y="58930"/>
                </a:cubicBezTo>
                <a:cubicBezTo>
                  <a:pt x="4772090" y="85819"/>
                  <a:pt x="4963863" y="119779"/>
                  <a:pt x="5201841" y="130225"/>
                </a:cubicBezTo>
                <a:cubicBezTo>
                  <a:pt x="5202129" y="106989"/>
                  <a:pt x="5202129" y="106989"/>
                  <a:pt x="5197098" y="82165"/>
                </a:cubicBezTo>
                <a:cubicBezTo>
                  <a:pt x="5202129" y="106989"/>
                  <a:pt x="5230967" y="106275"/>
                  <a:pt x="5265124" y="107148"/>
                </a:cubicBezTo>
                <a:cubicBezTo>
                  <a:pt x="5305722" y="105282"/>
                  <a:pt x="5347441" y="99085"/>
                  <a:pt x="5378233" y="112947"/>
                </a:cubicBezTo>
                <a:cubicBezTo>
                  <a:pt x="5377946" y="136183"/>
                  <a:pt x="5377946" y="136183"/>
                  <a:pt x="5381856" y="165336"/>
                </a:cubicBezTo>
                <a:cubicBezTo>
                  <a:pt x="5386886" y="190160"/>
                  <a:pt x="5443440" y="193060"/>
                  <a:pt x="5499996" y="195959"/>
                </a:cubicBezTo>
                <a:cubicBezTo>
                  <a:pt x="5499708" y="219195"/>
                  <a:pt x="5499708" y="219195"/>
                  <a:pt x="5504739" y="244019"/>
                </a:cubicBezTo>
                <a:cubicBezTo>
                  <a:pt x="5613939" y="220664"/>
                  <a:pt x="5731791" y="274523"/>
                  <a:pt x="5830641" y="224755"/>
                </a:cubicBezTo>
                <a:cubicBezTo>
                  <a:pt x="5834550" y="253910"/>
                  <a:pt x="5834550" y="253910"/>
                  <a:pt x="5839582" y="278734"/>
                </a:cubicBezTo>
                <a:cubicBezTo>
                  <a:pt x="5892226" y="252480"/>
                  <a:pt x="6004760" y="304749"/>
                  <a:pt x="6047055" y="252082"/>
                </a:cubicBezTo>
                <a:cubicBezTo>
                  <a:pt x="6052086" y="276906"/>
                  <a:pt x="6052086" y="276906"/>
                  <a:pt x="6057116" y="301730"/>
                </a:cubicBezTo>
                <a:cubicBezTo>
                  <a:pt x="6046767" y="275317"/>
                  <a:pt x="6047055" y="252082"/>
                  <a:pt x="6092971" y="251805"/>
                </a:cubicBezTo>
                <a:cubicBezTo>
                  <a:pt x="6167726" y="250811"/>
                  <a:pt x="6215885" y="241875"/>
                  <a:pt x="6246966" y="232502"/>
                </a:cubicBezTo>
                <a:cubicBezTo>
                  <a:pt x="6276925" y="227457"/>
                  <a:pt x="6284488" y="220387"/>
                  <a:pt x="6284488" y="220387"/>
                </a:cubicBezTo>
                <a:cubicBezTo>
                  <a:pt x="6355043" y="213476"/>
                  <a:pt x="6458637" y="211769"/>
                  <a:pt x="6544029" y="213952"/>
                </a:cubicBezTo>
                <a:cubicBezTo>
                  <a:pt x="6584627" y="212086"/>
                  <a:pt x="6618784" y="212960"/>
                  <a:pt x="6646501" y="216574"/>
                </a:cubicBezTo>
                <a:cubicBezTo>
                  <a:pt x="6675338" y="215860"/>
                  <a:pt x="6691296" y="220626"/>
                  <a:pt x="6695493" y="226544"/>
                </a:cubicBezTo>
                <a:cubicBezTo>
                  <a:pt x="6728816" y="208511"/>
                  <a:pt x="6761852" y="213715"/>
                  <a:pt x="6800207" y="220506"/>
                </a:cubicBezTo>
                <a:cubicBezTo>
                  <a:pt x="6816164" y="225273"/>
                  <a:pt x="6833243" y="225710"/>
                  <a:pt x="6850321" y="226147"/>
                </a:cubicBezTo>
                <a:cubicBezTo>
                  <a:pt x="6862081" y="224994"/>
                  <a:pt x="6880280" y="221103"/>
                  <a:pt x="6894284" y="211292"/>
                </a:cubicBezTo>
                <a:cubicBezTo>
                  <a:pt x="6914150" y="245211"/>
                  <a:pt x="6914695" y="287353"/>
                  <a:pt x="6922803" y="322425"/>
                </a:cubicBezTo>
                <a:cubicBezTo>
                  <a:pt x="6924470" y="360237"/>
                  <a:pt x="6940139" y="388239"/>
                  <a:pt x="6993330" y="404126"/>
                </a:cubicBezTo>
                <a:cubicBezTo>
                  <a:pt x="7021047" y="407740"/>
                  <a:pt x="7047642" y="415684"/>
                  <a:pt x="7084875" y="426806"/>
                </a:cubicBezTo>
                <a:cubicBezTo>
                  <a:pt x="7117911" y="432009"/>
                  <a:pt x="7155145" y="443130"/>
                  <a:pt x="7196575" y="460169"/>
                </a:cubicBezTo>
                <a:cubicBezTo>
                  <a:pt x="7239127" y="472879"/>
                  <a:pt x="7281680" y="485589"/>
                  <a:pt x="7324232" y="498299"/>
                </a:cubicBezTo>
                <a:cubicBezTo>
                  <a:pt x="7372104" y="512598"/>
                  <a:pt x="7413535" y="529638"/>
                  <a:pt x="7456087" y="542348"/>
                </a:cubicBezTo>
                <a:cubicBezTo>
                  <a:pt x="7497518" y="559387"/>
                  <a:pt x="7540070" y="572097"/>
                  <a:pt x="7576183" y="587548"/>
                </a:cubicBezTo>
                <a:cubicBezTo>
                  <a:pt x="7618735" y="600257"/>
                  <a:pt x="7648406" y="618448"/>
                  <a:pt x="7679199" y="632310"/>
                </a:cubicBezTo>
                <a:cubicBezTo>
                  <a:pt x="7735467" y="658445"/>
                  <a:pt x="7760652" y="693954"/>
                  <a:pt x="7739922" y="729740"/>
                </a:cubicBezTo>
                <a:cubicBezTo>
                  <a:pt x="7736557" y="742728"/>
                  <a:pt x="7728707" y="773034"/>
                  <a:pt x="7707977" y="808820"/>
                </a:cubicBezTo>
                <a:cubicBezTo>
                  <a:pt x="7697050" y="828878"/>
                  <a:pt x="7686125" y="848936"/>
                  <a:pt x="7675199" y="868994"/>
                </a:cubicBezTo>
                <a:cubicBezTo>
                  <a:pt x="7658954" y="887463"/>
                  <a:pt x="7648028" y="907521"/>
                  <a:pt x="7635981" y="931908"/>
                </a:cubicBezTo>
                <a:cubicBezTo>
                  <a:pt x="7603490" y="968847"/>
                  <a:pt x="7575198" y="1011704"/>
                  <a:pt x="7549148" y="1045901"/>
                </a:cubicBezTo>
                <a:cubicBezTo>
                  <a:pt x="7517779" y="1078510"/>
                  <a:pt x="7499292" y="1105638"/>
                  <a:pt x="7489487" y="1121366"/>
                </a:cubicBezTo>
                <a:cubicBezTo>
                  <a:pt x="7463726" y="1132328"/>
                  <a:pt x="7430948" y="1192502"/>
                  <a:pt x="7410763" y="1270431"/>
                </a:cubicBezTo>
                <a:cubicBezTo>
                  <a:pt x="7386380" y="1342440"/>
                  <a:pt x="7375712" y="1427876"/>
                  <a:pt x="7397534" y="1476372"/>
                </a:cubicBezTo>
                <a:cubicBezTo>
                  <a:pt x="7331174" y="1489201"/>
                  <a:pt x="7264815" y="1502030"/>
                  <a:pt x="7275165" y="1528443"/>
                </a:cubicBezTo>
                <a:cubicBezTo>
                  <a:pt x="7286636" y="1550527"/>
                  <a:pt x="7316308" y="1568718"/>
                  <a:pt x="7354662" y="1575510"/>
                </a:cubicBezTo>
                <a:cubicBezTo>
                  <a:pt x="7393018" y="1582302"/>
                  <a:pt x="7444253" y="1583613"/>
                  <a:pt x="7497731" y="1576264"/>
                </a:cubicBezTo>
                <a:cubicBezTo>
                  <a:pt x="7526569" y="1575550"/>
                  <a:pt x="7550089" y="1573245"/>
                  <a:pt x="7580048" y="1568202"/>
                </a:cubicBezTo>
                <a:cubicBezTo>
                  <a:pt x="7610007" y="1563158"/>
                  <a:pt x="7633526" y="1560854"/>
                  <a:pt x="7663486" y="1555809"/>
                </a:cubicBezTo>
                <a:cubicBezTo>
                  <a:pt x="7716964" y="1548462"/>
                  <a:pt x="7760926" y="1533607"/>
                  <a:pt x="7801524" y="1531740"/>
                </a:cubicBezTo>
                <a:cubicBezTo>
                  <a:pt x="7844076" y="1544450"/>
                  <a:pt x="7869262" y="1579959"/>
                  <a:pt x="7870928" y="1617771"/>
                </a:cubicBezTo>
                <a:cubicBezTo>
                  <a:pt x="7876794" y="1661501"/>
                  <a:pt x="7864458" y="1709124"/>
                  <a:pt x="7838408" y="1743321"/>
                </a:cubicBezTo>
                <a:cubicBezTo>
                  <a:pt x="7838408" y="1743321"/>
                  <a:pt x="7838120" y="1766557"/>
                  <a:pt x="7824951" y="1795274"/>
                </a:cubicBezTo>
                <a:cubicBezTo>
                  <a:pt x="7815980" y="1829909"/>
                  <a:pt x="7794128" y="1870025"/>
                  <a:pt x="7763594" y="1921539"/>
                </a:cubicBezTo>
                <a:cubicBezTo>
                  <a:pt x="7735301" y="1964396"/>
                  <a:pt x="7698326" y="2018652"/>
                  <a:pt x="7647635" y="2059482"/>
                </a:cubicBezTo>
                <a:cubicBezTo>
                  <a:pt x="7596946" y="2100313"/>
                  <a:pt x="7529177" y="2140707"/>
                  <a:pt x="7456377" y="2156277"/>
                </a:cubicBezTo>
                <a:cubicBezTo>
                  <a:pt x="7418855" y="2168391"/>
                  <a:pt x="7376015" y="2178916"/>
                  <a:pt x="7339616" y="2186701"/>
                </a:cubicBezTo>
                <a:cubicBezTo>
                  <a:pt x="7303216" y="2194486"/>
                  <a:pt x="7261497" y="2200682"/>
                  <a:pt x="7225097" y="2208467"/>
                </a:cubicBezTo>
                <a:cubicBezTo>
                  <a:pt x="7145858" y="2226777"/>
                  <a:pt x="7062420" y="2239169"/>
                  <a:pt x="6985422" y="2248821"/>
                </a:cubicBezTo>
                <a:cubicBezTo>
                  <a:pt x="6819668" y="2269275"/>
                  <a:pt x="6655035" y="2285401"/>
                  <a:pt x="6499084" y="2290128"/>
                </a:cubicBezTo>
                <a:cubicBezTo>
                  <a:pt x="6337816" y="2293266"/>
                  <a:pt x="6182988" y="2293664"/>
                  <a:pt x="6031524" y="2281072"/>
                </a:cubicBezTo>
                <a:cubicBezTo>
                  <a:pt x="5885378" y="2270070"/>
                  <a:pt x="5746796" y="2251998"/>
                  <a:pt x="5621094" y="2228445"/>
                </a:cubicBezTo>
                <a:cubicBezTo>
                  <a:pt x="5584982" y="2212994"/>
                  <a:pt x="5538232" y="2194366"/>
                  <a:pt x="5486163" y="2174149"/>
                </a:cubicBezTo>
                <a:cubicBezTo>
                  <a:pt x="5440534" y="2151192"/>
                  <a:pt x="5393784" y="2132563"/>
                  <a:pt x="5362990" y="2118701"/>
                </a:cubicBezTo>
                <a:cubicBezTo>
                  <a:pt x="5113829" y="2062937"/>
                  <a:pt x="4877260" y="2024925"/>
                  <a:pt x="4649087" y="1998752"/>
                </a:cubicBezTo>
                <a:cubicBezTo>
                  <a:pt x="4593653" y="1991522"/>
                  <a:pt x="4537099" y="1988622"/>
                  <a:pt x="4486985" y="1982983"/>
                </a:cubicBezTo>
                <a:cubicBezTo>
                  <a:pt x="4486985" y="1982983"/>
                  <a:pt x="4486985" y="1982983"/>
                  <a:pt x="4442189" y="1978931"/>
                </a:cubicBezTo>
                <a:cubicBezTo>
                  <a:pt x="4442189" y="1978931"/>
                  <a:pt x="4442189" y="1978931"/>
                  <a:pt x="4402713" y="1976468"/>
                </a:cubicBezTo>
                <a:cubicBezTo>
                  <a:pt x="4379194" y="1978772"/>
                  <a:pt x="4351478" y="1975158"/>
                  <a:pt x="4329080" y="1973132"/>
                </a:cubicBezTo>
                <a:cubicBezTo>
                  <a:pt x="4329080" y="1973132"/>
                  <a:pt x="4329080" y="1973132"/>
                  <a:pt x="4294923" y="1972259"/>
                </a:cubicBezTo>
                <a:cubicBezTo>
                  <a:pt x="4294923" y="1972259"/>
                  <a:pt x="4294923" y="1972259"/>
                  <a:pt x="4277844" y="1971821"/>
                </a:cubicBezTo>
                <a:cubicBezTo>
                  <a:pt x="4277844" y="1971821"/>
                  <a:pt x="4277844" y="1971821"/>
                  <a:pt x="4266086" y="1972973"/>
                </a:cubicBezTo>
                <a:cubicBezTo>
                  <a:pt x="4266086" y="1972973"/>
                  <a:pt x="4266086" y="1972973"/>
                  <a:pt x="4254326" y="1974126"/>
                </a:cubicBezTo>
                <a:cubicBezTo>
                  <a:pt x="4220169" y="1973251"/>
                  <a:pt x="4179571" y="1975118"/>
                  <a:pt x="4145414" y="1974244"/>
                </a:cubicBezTo>
                <a:cubicBezTo>
                  <a:pt x="4065341" y="1973649"/>
                  <a:pt x="3985267" y="1973053"/>
                  <a:pt x="3911633" y="1969717"/>
                </a:cubicBezTo>
                <a:cubicBezTo>
                  <a:pt x="3614857" y="1965030"/>
                  <a:pt x="3355603" y="1948228"/>
                  <a:pt x="3118747" y="1933453"/>
                </a:cubicBezTo>
                <a:cubicBezTo>
                  <a:pt x="2997658" y="1925270"/>
                  <a:pt x="2884830" y="1918389"/>
                  <a:pt x="2779454" y="1913151"/>
                </a:cubicBezTo>
                <a:lnTo>
                  <a:pt x="2505401" y="1903437"/>
                </a:lnTo>
                <a:lnTo>
                  <a:pt x="2506234" y="1903256"/>
                </a:lnTo>
                <a:cubicBezTo>
                  <a:pt x="2542353" y="1896553"/>
                  <a:pt x="2579523" y="1891331"/>
                  <a:pt x="2614240" y="1890040"/>
                </a:cubicBezTo>
                <a:cubicBezTo>
                  <a:pt x="2591842" y="1888014"/>
                  <a:pt x="2568323" y="1890318"/>
                  <a:pt x="2550123" y="1894210"/>
                </a:cubicBezTo>
                <a:cubicBezTo>
                  <a:pt x="2526604" y="1896514"/>
                  <a:pt x="2508405" y="1900406"/>
                  <a:pt x="2484885" y="1902710"/>
                </a:cubicBezTo>
                <a:lnTo>
                  <a:pt x="2505401" y="1903437"/>
                </a:lnTo>
                <a:lnTo>
                  <a:pt x="2404524" y="1925349"/>
                </a:lnTo>
                <a:cubicBezTo>
                  <a:pt x="2343484" y="1939767"/>
                  <a:pt x="2295324" y="1948704"/>
                  <a:pt x="2266774" y="1926183"/>
                </a:cubicBezTo>
                <a:cubicBezTo>
                  <a:pt x="2226465" y="1904815"/>
                  <a:pt x="2185034" y="1887775"/>
                  <a:pt x="2142481" y="1875066"/>
                </a:cubicBezTo>
                <a:cubicBezTo>
                  <a:pt x="2121205" y="1868711"/>
                  <a:pt x="2104127" y="1868274"/>
                  <a:pt x="2082851" y="1861919"/>
                </a:cubicBezTo>
                <a:cubicBezTo>
                  <a:pt x="2065772" y="1861482"/>
                  <a:pt x="2043375" y="1859456"/>
                  <a:pt x="2026296" y="1859019"/>
                </a:cubicBezTo>
                <a:cubicBezTo>
                  <a:pt x="1943979" y="1867081"/>
                  <a:pt x="1866694" y="1899969"/>
                  <a:pt x="1819914" y="1969953"/>
                </a:cubicBezTo>
                <a:cubicBezTo>
                  <a:pt x="1795561" y="1953351"/>
                  <a:pt x="1770087" y="1941077"/>
                  <a:pt x="1746569" y="1943382"/>
                </a:cubicBezTo>
                <a:cubicBezTo>
                  <a:pt x="1724172" y="1941356"/>
                  <a:pt x="1700652" y="1943660"/>
                  <a:pt x="1676012" y="1950293"/>
                </a:cubicBezTo>
                <a:cubicBezTo>
                  <a:pt x="1627565" y="1982464"/>
                  <a:pt x="1585269" y="2035131"/>
                  <a:pt x="1560054" y="2088235"/>
                </a:cubicBezTo>
                <a:cubicBezTo>
                  <a:pt x="1560054" y="2088235"/>
                  <a:pt x="1560054" y="2088235"/>
                  <a:pt x="1549128" y="2108293"/>
                </a:cubicBezTo>
                <a:cubicBezTo>
                  <a:pt x="1546885" y="2116952"/>
                  <a:pt x="1544641" y="2125610"/>
                  <a:pt x="1542399" y="2134269"/>
                </a:cubicBezTo>
                <a:cubicBezTo>
                  <a:pt x="1539035" y="2147258"/>
                  <a:pt x="1530352" y="2158656"/>
                  <a:pt x="1525866" y="2175974"/>
                </a:cubicBezTo>
                <a:cubicBezTo>
                  <a:pt x="1519138" y="2201950"/>
                  <a:pt x="1511289" y="2232255"/>
                  <a:pt x="1504560" y="2258231"/>
                </a:cubicBezTo>
                <a:cubicBezTo>
                  <a:pt x="1496165" y="2246395"/>
                  <a:pt x="1493089" y="2236148"/>
                  <a:pt x="1495331" y="2227489"/>
                </a:cubicBezTo>
                <a:cubicBezTo>
                  <a:pt x="1492255" y="2217242"/>
                  <a:pt x="1494498" y="2208583"/>
                  <a:pt x="1496740" y="2199924"/>
                </a:cubicBezTo>
                <a:cubicBezTo>
                  <a:pt x="1497029" y="2176689"/>
                  <a:pt x="1501514" y="2159372"/>
                  <a:pt x="1511319" y="2143642"/>
                </a:cubicBezTo>
                <a:cubicBezTo>
                  <a:pt x="1505166" y="2123148"/>
                  <a:pt x="1474085" y="2132521"/>
                  <a:pt x="1449445" y="2139155"/>
                </a:cubicBezTo>
                <a:cubicBezTo>
                  <a:pt x="1418364" y="2148528"/>
                  <a:pt x="1392603" y="2159491"/>
                  <a:pt x="1382252" y="2133078"/>
                </a:cubicBezTo>
                <a:cubicBezTo>
                  <a:pt x="1381419" y="2114172"/>
                  <a:pt x="1392345" y="2094113"/>
                  <a:pt x="1397952" y="2072467"/>
                </a:cubicBezTo>
                <a:cubicBezTo>
                  <a:pt x="1404679" y="2046491"/>
                  <a:pt x="1420925" y="2028022"/>
                  <a:pt x="1432972" y="2003635"/>
                </a:cubicBezTo>
                <a:cubicBezTo>
                  <a:pt x="1449217" y="1985165"/>
                  <a:pt x="1465462" y="1966696"/>
                  <a:pt x="1481708" y="1948226"/>
                </a:cubicBezTo>
                <a:cubicBezTo>
                  <a:pt x="1492633" y="1928170"/>
                  <a:pt x="1514197" y="1911289"/>
                  <a:pt x="1524002" y="1895560"/>
                </a:cubicBezTo>
                <a:cubicBezTo>
                  <a:pt x="1524002" y="1895560"/>
                  <a:pt x="1524002" y="1895560"/>
                  <a:pt x="1475298" y="1862355"/>
                </a:cubicBezTo>
                <a:cubicBezTo>
                  <a:pt x="1465493" y="1878084"/>
                  <a:pt x="1451491" y="1887894"/>
                  <a:pt x="1442808" y="1899294"/>
                </a:cubicBezTo>
                <a:cubicBezTo>
                  <a:pt x="1439443" y="1912281"/>
                  <a:pt x="1430760" y="1923681"/>
                  <a:pt x="1422077" y="1935080"/>
                </a:cubicBezTo>
                <a:cubicBezTo>
                  <a:pt x="1413394" y="1946479"/>
                  <a:pt x="1404709" y="1957879"/>
                  <a:pt x="1401346" y="1970867"/>
                </a:cubicBezTo>
                <a:cubicBezTo>
                  <a:pt x="1393784" y="1977936"/>
                  <a:pt x="1385101" y="1989335"/>
                  <a:pt x="1381737" y="2002324"/>
                </a:cubicBezTo>
                <a:cubicBezTo>
                  <a:pt x="1364370" y="2025123"/>
                  <a:pt x="1358764" y="2046769"/>
                  <a:pt x="1346716" y="2071156"/>
                </a:cubicBezTo>
                <a:cubicBezTo>
                  <a:pt x="1334669" y="2095543"/>
                  <a:pt x="1326819" y="2125849"/>
                  <a:pt x="1313650" y="2154566"/>
                </a:cubicBezTo>
                <a:cubicBezTo>
                  <a:pt x="1296284" y="2177364"/>
                  <a:pt x="1278918" y="2200163"/>
                  <a:pt x="1262673" y="2218632"/>
                </a:cubicBezTo>
                <a:cubicBezTo>
                  <a:pt x="1241109" y="2235513"/>
                  <a:pt x="1227106" y="2245322"/>
                  <a:pt x="1207785" y="2253544"/>
                </a:cubicBezTo>
                <a:cubicBezTo>
                  <a:pt x="1175582" y="2267247"/>
                  <a:pt x="1148986" y="2259304"/>
                  <a:pt x="1138637" y="2232891"/>
                </a:cubicBezTo>
                <a:cubicBezTo>
                  <a:pt x="1123832" y="2135183"/>
                  <a:pt x="1150745" y="2031279"/>
                  <a:pt x="1197812" y="1938059"/>
                </a:cubicBezTo>
                <a:cubicBezTo>
                  <a:pt x="1244881" y="1844839"/>
                  <a:pt x="1317423" y="1763892"/>
                  <a:pt x="1386600" y="1695934"/>
                </a:cubicBezTo>
                <a:cubicBezTo>
                  <a:pt x="1362233" y="1723637"/>
                  <a:pt x="1339451" y="1720331"/>
                  <a:pt x="1319309" y="1709942"/>
                </a:cubicBezTo>
                <a:lnTo>
                  <a:pt x="1302118" y="1699332"/>
                </a:lnTo>
                <a:lnTo>
                  <a:pt x="1314265" y="1684823"/>
                </a:lnTo>
                <a:cubicBezTo>
                  <a:pt x="1361214" y="1633545"/>
                  <a:pt x="1411975" y="1586906"/>
                  <a:pt x="1466446" y="1542540"/>
                </a:cubicBezTo>
                <a:cubicBezTo>
                  <a:pt x="1490254" y="1517001"/>
                  <a:pt x="1523577" y="1498969"/>
                  <a:pt x="1551581" y="1479348"/>
                </a:cubicBezTo>
                <a:cubicBezTo>
                  <a:pt x="1565584" y="1469538"/>
                  <a:pt x="1579586" y="1459727"/>
                  <a:pt x="1598908" y="1451505"/>
                </a:cubicBezTo>
                <a:cubicBezTo>
                  <a:pt x="1612910" y="1441695"/>
                  <a:pt x="1626913" y="1431884"/>
                  <a:pt x="1640914" y="1422074"/>
                </a:cubicBezTo>
                <a:cubicBezTo>
                  <a:pt x="1707562" y="1386010"/>
                  <a:pt x="1778406" y="1355863"/>
                  <a:pt x="1854570" y="1327304"/>
                </a:cubicBezTo>
                <a:cubicBezTo>
                  <a:pt x="1854570" y="1327304"/>
                  <a:pt x="1854570" y="1327304"/>
                  <a:pt x="1826308" y="1281549"/>
                </a:cubicBezTo>
                <a:cubicBezTo>
                  <a:pt x="1826308" y="1281549"/>
                  <a:pt x="1795226" y="1290922"/>
                  <a:pt x="1769466" y="1301884"/>
                </a:cubicBezTo>
                <a:cubicBezTo>
                  <a:pt x="1756584" y="1307366"/>
                  <a:pt x="1743704" y="1312847"/>
                  <a:pt x="1737263" y="1315588"/>
                </a:cubicBezTo>
                <a:cubicBezTo>
                  <a:pt x="1724382" y="1321069"/>
                  <a:pt x="1717941" y="1323809"/>
                  <a:pt x="1717941" y="1323809"/>
                </a:cubicBezTo>
                <a:cubicBezTo>
                  <a:pt x="1701151" y="1300137"/>
                  <a:pt x="1672888" y="1254381"/>
                  <a:pt x="1656098" y="1230709"/>
                </a:cubicBezTo>
                <a:cubicBezTo>
                  <a:pt x="1716305" y="1197384"/>
                  <a:pt x="1806472" y="1159017"/>
                  <a:pt x="1906154" y="1128156"/>
                </a:cubicBezTo>
                <a:cubicBezTo>
                  <a:pt x="2005837" y="1097295"/>
                  <a:pt x="2109717" y="1072351"/>
                  <a:pt x="2201838" y="1048559"/>
                </a:cubicBezTo>
                <a:cubicBezTo>
                  <a:pt x="2384959" y="1005306"/>
                  <a:pt x="2516844" y="960741"/>
                  <a:pt x="2430360" y="874274"/>
                </a:cubicBezTo>
                <a:cubicBezTo>
                  <a:pt x="2430360" y="874274"/>
                  <a:pt x="2418600" y="875425"/>
                  <a:pt x="2406841" y="876578"/>
                </a:cubicBezTo>
                <a:cubicBezTo>
                  <a:pt x="2395082" y="877729"/>
                  <a:pt x="2378003" y="877292"/>
                  <a:pt x="2365123" y="882774"/>
                </a:cubicBezTo>
                <a:cubicBezTo>
                  <a:pt x="2330965" y="881899"/>
                  <a:pt x="2301006" y="886944"/>
                  <a:pt x="2301006" y="886944"/>
                </a:cubicBezTo>
                <a:cubicBezTo>
                  <a:pt x="2290656" y="860531"/>
                  <a:pt x="2275274" y="809294"/>
                  <a:pt x="2275274" y="809294"/>
                </a:cubicBezTo>
                <a:cubicBezTo>
                  <a:pt x="2142843" y="811716"/>
                  <a:pt x="1985773" y="820773"/>
                  <a:pt x="1829535" y="848734"/>
                </a:cubicBezTo>
                <a:cubicBezTo>
                  <a:pt x="1674419" y="872367"/>
                  <a:pt x="1509499" y="911728"/>
                  <a:pt x="1374250" y="969281"/>
                </a:cubicBezTo>
                <a:cubicBezTo>
                  <a:pt x="1374250" y="969281"/>
                  <a:pt x="1340668" y="921936"/>
                  <a:pt x="1317437" y="901004"/>
                </a:cubicBezTo>
                <a:cubicBezTo>
                  <a:pt x="1356079" y="884561"/>
                  <a:pt x="1389403" y="866529"/>
                  <a:pt x="1421605" y="852825"/>
                </a:cubicBezTo>
                <a:cubicBezTo>
                  <a:pt x="1459126" y="840712"/>
                  <a:pt x="1492450" y="822678"/>
                  <a:pt x="1528850" y="814894"/>
                </a:cubicBezTo>
                <a:cubicBezTo>
                  <a:pt x="1422726" y="848496"/>
                  <a:pt x="1343486" y="866806"/>
                  <a:pt x="1272930" y="873717"/>
                </a:cubicBezTo>
                <a:cubicBezTo>
                  <a:pt x="1242971" y="878761"/>
                  <a:pt x="1208813" y="877888"/>
                  <a:pt x="1185294" y="880191"/>
                </a:cubicBezTo>
                <a:cubicBezTo>
                  <a:pt x="1156456" y="880907"/>
                  <a:pt x="1132937" y="883210"/>
                  <a:pt x="1114737" y="887103"/>
                </a:cubicBezTo>
                <a:cubicBezTo>
                  <a:pt x="1079459" y="890558"/>
                  <a:pt x="1043059" y="898343"/>
                  <a:pt x="1004417" y="914786"/>
                </a:cubicBezTo>
                <a:cubicBezTo>
                  <a:pt x="966895" y="926900"/>
                  <a:pt x="928253" y="943343"/>
                  <a:pt x="887367" y="968446"/>
                </a:cubicBezTo>
                <a:cubicBezTo>
                  <a:pt x="847603" y="989218"/>
                  <a:pt x="805596" y="1018651"/>
                  <a:pt x="768909" y="1049671"/>
                </a:cubicBezTo>
                <a:cubicBezTo>
                  <a:pt x="726902" y="1079102"/>
                  <a:pt x="689093" y="1114451"/>
                  <a:pt x="650162" y="1154130"/>
                </a:cubicBezTo>
                <a:cubicBezTo>
                  <a:pt x="496683" y="1304188"/>
                  <a:pt x="369222" y="1508660"/>
                  <a:pt x="277041" y="1709676"/>
                </a:cubicBezTo>
                <a:cubicBezTo>
                  <a:pt x="252658" y="1781686"/>
                  <a:pt x="195271" y="1759881"/>
                  <a:pt x="168675" y="1751936"/>
                </a:cubicBezTo>
                <a:cubicBezTo>
                  <a:pt x="130548" y="1899134"/>
                  <a:pt x="102225" y="2030603"/>
                  <a:pt x="72781" y="2166401"/>
                </a:cubicBezTo>
                <a:cubicBezTo>
                  <a:pt x="49778" y="2299459"/>
                  <a:pt x="30971" y="2438435"/>
                  <a:pt x="44914" y="2605848"/>
                </a:cubicBezTo>
                <a:cubicBezTo>
                  <a:pt x="-30008" y="2275628"/>
                  <a:pt x="-11976" y="1940521"/>
                  <a:pt x="104876" y="1644259"/>
                </a:cubicBezTo>
                <a:cubicBezTo>
                  <a:pt x="165402" y="1499087"/>
                  <a:pt x="241884" y="1358682"/>
                  <a:pt x="337399" y="1233290"/>
                </a:cubicBezTo>
                <a:cubicBezTo>
                  <a:pt x="434036" y="1103569"/>
                  <a:pt x="548584" y="993190"/>
                  <a:pt x="672650" y="890319"/>
                </a:cubicBezTo>
                <a:cubicBezTo>
                  <a:pt x="738463" y="835348"/>
                  <a:pt x="807354" y="790625"/>
                  <a:pt x="870925" y="744313"/>
                </a:cubicBezTo>
                <a:cubicBezTo>
                  <a:pt x="910688" y="723541"/>
                  <a:pt x="945134" y="701179"/>
                  <a:pt x="979579" y="678817"/>
                </a:cubicBezTo>
                <a:cubicBezTo>
                  <a:pt x="998899" y="670595"/>
                  <a:pt x="1019342" y="658045"/>
                  <a:pt x="1038664" y="649823"/>
                </a:cubicBezTo>
                <a:cubicBezTo>
                  <a:pt x="1038664" y="649823"/>
                  <a:pt x="1038664" y="649823"/>
                  <a:pt x="1098870" y="616499"/>
                </a:cubicBezTo>
                <a:cubicBezTo>
                  <a:pt x="1256805" y="537737"/>
                  <a:pt x="1420893" y="479470"/>
                  <a:pt x="1581615" y="434190"/>
                </a:cubicBezTo>
                <a:cubicBezTo>
                  <a:pt x="1742339" y="388911"/>
                  <a:pt x="1899697" y="356620"/>
                  <a:pt x="2049494" y="331398"/>
                </a:cubicBezTo>
                <a:cubicBezTo>
                  <a:pt x="2199291" y="306177"/>
                  <a:pt x="2342649" y="283697"/>
                  <a:pt x="2480685" y="259626"/>
                </a:cubicBezTo>
                <a:cubicBezTo>
                  <a:pt x="2550122" y="257045"/>
                  <a:pt x="2561048" y="236987"/>
                  <a:pt x="2577292" y="218519"/>
                </a:cubicBezTo>
                <a:cubicBezTo>
                  <a:pt x="2588218" y="198461"/>
                  <a:pt x="2604464" y="179991"/>
                  <a:pt x="2673899" y="177410"/>
                </a:cubicBezTo>
                <a:cubicBezTo>
                  <a:pt x="2708056" y="178283"/>
                  <a:pt x="2743335" y="174828"/>
                  <a:pt x="2777492" y="175702"/>
                </a:cubicBezTo>
                <a:cubicBezTo>
                  <a:pt x="2777492" y="175702"/>
                  <a:pt x="2777492" y="175702"/>
                  <a:pt x="2874644" y="176734"/>
                </a:cubicBezTo>
                <a:cubicBezTo>
                  <a:pt x="2801587" y="126927"/>
                  <a:pt x="2855641" y="73108"/>
                  <a:pt x="2923955" y="74856"/>
                </a:cubicBezTo>
                <a:cubicBezTo>
                  <a:pt x="3206183" y="47212"/>
                  <a:pt x="3479727" y="30968"/>
                  <a:pt x="3667879" y="12538"/>
                </a:cubicBezTo>
                <a:cubicBezTo>
                  <a:pt x="3696717" y="11823"/>
                  <a:pt x="3720236" y="9519"/>
                  <a:pt x="3743755" y="7216"/>
                </a:cubicBezTo>
                <a:cubicBezTo>
                  <a:pt x="3743755" y="7216"/>
                  <a:pt x="3743755" y="7216"/>
                  <a:pt x="3772593" y="6501"/>
                </a:cubicBezTo>
                <a:cubicBezTo>
                  <a:pt x="3772593" y="6501"/>
                  <a:pt x="3772593" y="6501"/>
                  <a:pt x="3807871" y="3045"/>
                </a:cubicBezTo>
                <a:cubicBezTo>
                  <a:pt x="3830269" y="5071"/>
                  <a:pt x="3853788" y="2767"/>
                  <a:pt x="3877307" y="463"/>
                </a:cubicBezTo>
                <a:cubicBezTo>
                  <a:pt x="3877307" y="463"/>
                  <a:pt x="3877307" y="463"/>
                  <a:pt x="3911464" y="1337"/>
                </a:cubicBezTo>
                <a:cubicBezTo>
                  <a:pt x="3911464" y="1337"/>
                  <a:pt x="3911464" y="1337"/>
                  <a:pt x="3945621" y="2211"/>
                </a:cubicBezTo>
                <a:cubicBezTo>
                  <a:pt x="3954721" y="265"/>
                  <a:pt x="3964871" y="-202"/>
                  <a:pt x="3975545" y="71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54151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03503" y="107450"/>
            <a:ext cx="11584999" cy="3550153"/>
          </a:xfrm>
          <a:custGeom>
            <a:avLst/>
            <a:gdLst>
              <a:gd name="connsiteX0" fmla="*/ 2735198 w 8688749"/>
              <a:gd name="connsiteY0" fmla="*/ 2866350 h 3268493"/>
              <a:gd name="connsiteX1" fmla="*/ 2713773 w 8688749"/>
              <a:gd name="connsiteY1" fmla="*/ 2872000 h 3268493"/>
              <a:gd name="connsiteX2" fmla="*/ 2714737 w 8688749"/>
              <a:gd name="connsiteY2" fmla="*/ 2891044 h 3268493"/>
              <a:gd name="connsiteX3" fmla="*/ 2751806 w 8688749"/>
              <a:gd name="connsiteY3" fmla="*/ 2872824 h 3268493"/>
              <a:gd name="connsiteX4" fmla="*/ 2735198 w 8688749"/>
              <a:gd name="connsiteY4" fmla="*/ 2866350 h 3268493"/>
              <a:gd name="connsiteX5" fmla="*/ 7002657 w 8688749"/>
              <a:gd name="connsiteY5" fmla="*/ 2358181 h 3268493"/>
              <a:gd name="connsiteX6" fmla="*/ 7055955 w 8688749"/>
              <a:gd name="connsiteY6" fmla="*/ 2371105 h 3268493"/>
              <a:gd name="connsiteX7" fmla="*/ 7025353 w 8688749"/>
              <a:gd name="connsiteY7" fmla="*/ 2378039 h 3268493"/>
              <a:gd name="connsiteX8" fmla="*/ 6989647 w 8688749"/>
              <a:gd name="connsiteY8" fmla="*/ 2368886 h 3268493"/>
              <a:gd name="connsiteX9" fmla="*/ 6987355 w 8688749"/>
              <a:gd name="connsiteY9" fmla="*/ 2361647 h 3268493"/>
              <a:gd name="connsiteX10" fmla="*/ 6825927 w 8688749"/>
              <a:gd name="connsiteY10" fmla="*/ 2297356 h 3268493"/>
              <a:gd name="connsiteX11" fmla="*/ 6855765 w 8688749"/>
              <a:gd name="connsiteY11" fmla="*/ 2298355 h 3268493"/>
              <a:gd name="connsiteX12" fmla="*/ 6857039 w 8688749"/>
              <a:gd name="connsiteY12" fmla="*/ 2302378 h 3268493"/>
              <a:gd name="connsiteX13" fmla="*/ 6841737 w 8688749"/>
              <a:gd name="connsiteY13" fmla="*/ 2305844 h 3268493"/>
              <a:gd name="connsiteX14" fmla="*/ 6820312 w 8688749"/>
              <a:gd name="connsiteY14" fmla="*/ 2308111 h 3268493"/>
              <a:gd name="connsiteX15" fmla="*/ 6811641 w 8688749"/>
              <a:gd name="connsiteY15" fmla="*/ 2304040 h 3268493"/>
              <a:gd name="connsiteX16" fmla="*/ 6810622 w 8688749"/>
              <a:gd name="connsiteY16" fmla="*/ 2300823 h 3268493"/>
              <a:gd name="connsiteX17" fmla="*/ 8201797 w 8688749"/>
              <a:gd name="connsiteY17" fmla="*/ 2214659 h 3268493"/>
              <a:gd name="connsiteX18" fmla="*/ 8276930 w 8688749"/>
              <a:gd name="connsiteY18" fmla="*/ 2237368 h 3268493"/>
              <a:gd name="connsiteX19" fmla="*/ 8234670 w 8688749"/>
              <a:gd name="connsiteY19" fmla="*/ 2246942 h 3268493"/>
              <a:gd name="connsiteX20" fmla="*/ 8184312 w 8688749"/>
              <a:gd name="connsiteY20" fmla="*/ 2230949 h 3268493"/>
              <a:gd name="connsiteX21" fmla="*/ 8180668 w 8688749"/>
              <a:gd name="connsiteY21" fmla="*/ 2219447 h 3268493"/>
              <a:gd name="connsiteX22" fmla="*/ 6646399 w 8688749"/>
              <a:gd name="connsiteY22" fmla="*/ 2186304 h 3268493"/>
              <a:gd name="connsiteX23" fmla="*/ 6600489 w 8688749"/>
              <a:gd name="connsiteY23" fmla="*/ 2196705 h 3268493"/>
              <a:gd name="connsiteX24" fmla="*/ 6604058 w 8688749"/>
              <a:gd name="connsiteY24" fmla="*/ 2207966 h 3268493"/>
              <a:gd name="connsiteX25" fmla="*/ 6616683 w 8688749"/>
              <a:gd name="connsiteY25" fmla="*/ 2211571 h 3268493"/>
              <a:gd name="connsiteX26" fmla="*/ 6637215 w 8688749"/>
              <a:gd name="connsiteY26" fmla="*/ 2209075 h 3268493"/>
              <a:gd name="connsiteX27" fmla="*/ 6652517 w 8688749"/>
              <a:gd name="connsiteY27" fmla="*/ 2205608 h 3268493"/>
              <a:gd name="connsiteX28" fmla="*/ 6547190 w 8688749"/>
              <a:gd name="connsiteY28" fmla="*/ 2183780 h 3268493"/>
              <a:gd name="connsiteX29" fmla="*/ 6519644 w 8688749"/>
              <a:gd name="connsiteY29" fmla="*/ 2190021 h 3268493"/>
              <a:gd name="connsiteX30" fmla="*/ 6491334 w 8688749"/>
              <a:gd name="connsiteY30" fmla="*/ 2204193 h 3268493"/>
              <a:gd name="connsiteX31" fmla="*/ 6493884 w 8688749"/>
              <a:gd name="connsiteY31" fmla="*/ 2212237 h 3268493"/>
              <a:gd name="connsiteX32" fmla="*/ 6509186 w 8688749"/>
              <a:gd name="connsiteY32" fmla="*/ 2208770 h 3268493"/>
              <a:gd name="connsiteX33" fmla="*/ 6550759 w 8688749"/>
              <a:gd name="connsiteY33" fmla="*/ 2195041 h 3268493"/>
              <a:gd name="connsiteX34" fmla="*/ 6026531 w 8688749"/>
              <a:gd name="connsiteY34" fmla="*/ 2181477 h 3268493"/>
              <a:gd name="connsiteX35" fmla="*/ 6002939 w 8688749"/>
              <a:gd name="connsiteY35" fmla="*/ 2184667 h 3268493"/>
              <a:gd name="connsiteX36" fmla="*/ 5987636 w 8688749"/>
              <a:gd name="connsiteY36" fmla="*/ 2188134 h 3268493"/>
              <a:gd name="connsiteX37" fmla="*/ 5990187 w 8688749"/>
              <a:gd name="connsiteY37" fmla="*/ 2196177 h 3268493"/>
              <a:gd name="connsiteX38" fmla="*/ 6036097 w 8688749"/>
              <a:gd name="connsiteY38" fmla="*/ 2185775 h 3268493"/>
              <a:gd name="connsiteX39" fmla="*/ 6026531 w 8688749"/>
              <a:gd name="connsiteY39" fmla="*/ 2181477 h 3268493"/>
              <a:gd name="connsiteX40" fmla="*/ 6483943 w 8688749"/>
              <a:gd name="connsiteY40" fmla="*/ 2180867 h 3268493"/>
              <a:gd name="connsiteX41" fmla="*/ 6420180 w 8688749"/>
              <a:gd name="connsiteY41" fmla="*/ 2186692 h 3268493"/>
              <a:gd name="connsiteX42" fmla="*/ 6407427 w 8688749"/>
              <a:gd name="connsiteY42" fmla="*/ 2198202 h 3268493"/>
              <a:gd name="connsiteX43" fmla="*/ 6459454 w 8688749"/>
              <a:gd name="connsiteY43" fmla="*/ 2207104 h 3268493"/>
              <a:gd name="connsiteX44" fmla="*/ 6487765 w 8688749"/>
              <a:gd name="connsiteY44" fmla="*/ 2192932 h 3268493"/>
              <a:gd name="connsiteX45" fmla="*/ 6355913 w 8688749"/>
              <a:gd name="connsiteY45" fmla="*/ 2180562 h 3268493"/>
              <a:gd name="connsiteX46" fmla="*/ 6340608 w 8688749"/>
              <a:gd name="connsiteY46" fmla="*/ 2184030 h 3268493"/>
              <a:gd name="connsiteX47" fmla="*/ 6312553 w 8688749"/>
              <a:gd name="connsiteY47" fmla="*/ 2199006 h 3268493"/>
              <a:gd name="connsiteX48" fmla="*/ 6393911 w 8688749"/>
              <a:gd name="connsiteY48" fmla="*/ 2196954 h 3268493"/>
              <a:gd name="connsiteX49" fmla="*/ 6391362 w 8688749"/>
              <a:gd name="connsiteY49" fmla="*/ 2188911 h 3268493"/>
              <a:gd name="connsiteX50" fmla="*/ 6355913 w 8688749"/>
              <a:gd name="connsiteY50" fmla="*/ 2180562 h 3268493"/>
              <a:gd name="connsiteX51" fmla="*/ 6185098 w 8688749"/>
              <a:gd name="connsiteY51" fmla="*/ 2176331 h 3268493"/>
              <a:gd name="connsiteX52" fmla="*/ 6166142 w 8688749"/>
              <a:gd name="connsiteY52" fmla="*/ 2177004 h 3268493"/>
              <a:gd name="connsiteX53" fmla="*/ 6146271 w 8688749"/>
              <a:gd name="connsiteY53" fmla="*/ 2181506 h 3268493"/>
              <a:gd name="connsiteX54" fmla="*/ 6293427 w 8688749"/>
              <a:gd name="connsiteY54" fmla="*/ 2190409 h 3268493"/>
              <a:gd name="connsiteX55" fmla="*/ 6324032 w 8688749"/>
              <a:gd name="connsiteY55" fmla="*/ 2183475 h 3268493"/>
              <a:gd name="connsiteX56" fmla="*/ 6322569 w 8688749"/>
              <a:gd name="connsiteY56" fmla="*/ 2178856 h 3268493"/>
              <a:gd name="connsiteX57" fmla="*/ 6254141 w 8688749"/>
              <a:gd name="connsiteY57" fmla="*/ 2179967 h 3268493"/>
              <a:gd name="connsiteX58" fmla="*/ 6185098 w 8688749"/>
              <a:gd name="connsiteY58" fmla="*/ 2176331 h 3268493"/>
              <a:gd name="connsiteX59" fmla="*/ 7980998 w 8688749"/>
              <a:gd name="connsiteY59" fmla="*/ 2107471 h 3268493"/>
              <a:gd name="connsiteX60" fmla="*/ 7993241 w 8688749"/>
              <a:gd name="connsiteY60" fmla="*/ 2113946 h 3268493"/>
              <a:gd name="connsiteX61" fmla="*/ 7995267 w 8688749"/>
              <a:gd name="connsiteY61" fmla="*/ 2120337 h 3268493"/>
              <a:gd name="connsiteX62" fmla="*/ 7974136 w 8688749"/>
              <a:gd name="connsiteY62" fmla="*/ 2125124 h 3268493"/>
              <a:gd name="connsiteX63" fmla="*/ 7944398 w 8688749"/>
              <a:gd name="connsiteY63" fmla="*/ 2127750 h 3268493"/>
              <a:gd name="connsiteX64" fmla="*/ 7932053 w 8688749"/>
              <a:gd name="connsiteY64" fmla="*/ 2120956 h 3268493"/>
              <a:gd name="connsiteX65" fmla="*/ 7930433 w 8688749"/>
              <a:gd name="connsiteY65" fmla="*/ 2115845 h 3268493"/>
              <a:gd name="connsiteX66" fmla="*/ 7951564 w 8688749"/>
              <a:gd name="connsiteY66" fmla="*/ 2111057 h 3268493"/>
              <a:gd name="connsiteX67" fmla="*/ 7980998 w 8688749"/>
              <a:gd name="connsiteY67" fmla="*/ 2107471 h 3268493"/>
              <a:gd name="connsiteX68" fmla="*/ 7694333 w 8688749"/>
              <a:gd name="connsiteY68" fmla="*/ 1928209 h 3268493"/>
              <a:gd name="connsiteX69" fmla="*/ 7630947 w 8688749"/>
              <a:gd name="connsiteY69" fmla="*/ 1942570 h 3268493"/>
              <a:gd name="connsiteX70" fmla="*/ 7636618 w 8688749"/>
              <a:gd name="connsiteY70" fmla="*/ 1960465 h 3268493"/>
              <a:gd name="connsiteX71" fmla="*/ 7654448 w 8688749"/>
              <a:gd name="connsiteY71" fmla="*/ 1966700 h 3268493"/>
              <a:gd name="connsiteX72" fmla="*/ 7682927 w 8688749"/>
              <a:gd name="connsiteY72" fmla="*/ 1963674 h 3268493"/>
              <a:gd name="connsiteX73" fmla="*/ 7704055 w 8688749"/>
              <a:gd name="connsiteY73" fmla="*/ 1958887 h 3268493"/>
              <a:gd name="connsiteX74" fmla="*/ 7555813 w 8688749"/>
              <a:gd name="connsiteY74" fmla="*/ 1919860 h 3268493"/>
              <a:gd name="connsiteX75" fmla="*/ 7517782 w 8688749"/>
              <a:gd name="connsiteY75" fmla="*/ 1928477 h 3268493"/>
              <a:gd name="connsiteX76" fmla="*/ 7479171 w 8688749"/>
              <a:gd name="connsiteY76" fmla="*/ 1949553 h 3268493"/>
              <a:gd name="connsiteX77" fmla="*/ 7483221 w 8688749"/>
              <a:gd name="connsiteY77" fmla="*/ 1962339 h 3268493"/>
              <a:gd name="connsiteX78" fmla="*/ 7504348 w 8688749"/>
              <a:gd name="connsiteY78" fmla="*/ 1957552 h 3268493"/>
              <a:gd name="connsiteX79" fmla="*/ 7561484 w 8688749"/>
              <a:gd name="connsiteY79" fmla="*/ 1937758 h 3268493"/>
              <a:gd name="connsiteX80" fmla="*/ 7467422 w 8688749"/>
              <a:gd name="connsiteY80" fmla="*/ 1912485 h 3268493"/>
              <a:gd name="connsiteX81" fmla="*/ 7378854 w 8688749"/>
              <a:gd name="connsiteY81" fmla="*/ 1918850 h 3268493"/>
              <a:gd name="connsiteX82" fmla="*/ 7361776 w 8688749"/>
              <a:gd name="connsiteY82" fmla="*/ 1936419 h 3268493"/>
              <a:gd name="connsiteX83" fmla="*/ 7434887 w 8688749"/>
              <a:gd name="connsiteY83" fmla="*/ 1952735 h 3268493"/>
              <a:gd name="connsiteX84" fmla="*/ 7473499 w 8688749"/>
              <a:gd name="connsiteY84" fmla="*/ 1931659 h 3268493"/>
              <a:gd name="connsiteX85" fmla="*/ 7288844 w 8688749"/>
              <a:gd name="connsiteY85" fmla="*/ 1906362 h 3268493"/>
              <a:gd name="connsiteX86" fmla="*/ 7267715 w 8688749"/>
              <a:gd name="connsiteY86" fmla="*/ 1911150 h 3268493"/>
              <a:gd name="connsiteX87" fmla="*/ 7229508 w 8688749"/>
              <a:gd name="connsiteY87" fmla="*/ 1933505 h 3268493"/>
              <a:gd name="connsiteX88" fmla="*/ 7342849 w 8688749"/>
              <a:gd name="connsiteY88" fmla="*/ 1933857 h 3268493"/>
              <a:gd name="connsiteX89" fmla="*/ 7338799 w 8688749"/>
              <a:gd name="connsiteY89" fmla="*/ 1921076 h 3268493"/>
              <a:gd name="connsiteX90" fmla="*/ 7288844 w 8688749"/>
              <a:gd name="connsiteY90" fmla="*/ 1906362 h 3268493"/>
              <a:gd name="connsiteX91" fmla="*/ 6829519 w 8688749"/>
              <a:gd name="connsiteY91" fmla="*/ 1893285 h 3268493"/>
              <a:gd name="connsiteX92" fmla="*/ 6796811 w 8688749"/>
              <a:gd name="connsiteY92" fmla="*/ 1897270 h 3268493"/>
              <a:gd name="connsiteX93" fmla="*/ 6782621 w 8688749"/>
              <a:gd name="connsiteY93" fmla="*/ 1900484 h 3268493"/>
              <a:gd name="connsiteX94" fmla="*/ 6782785 w 8688749"/>
              <a:gd name="connsiteY94" fmla="*/ 1900628 h 3268493"/>
              <a:gd name="connsiteX95" fmla="*/ 6779229 w 8688749"/>
              <a:gd name="connsiteY95" fmla="*/ 1901253 h 3268493"/>
              <a:gd name="connsiteX96" fmla="*/ 6775683 w 8688749"/>
              <a:gd name="connsiteY96" fmla="*/ 1902057 h 3268493"/>
              <a:gd name="connsiteX97" fmla="*/ 6779735 w 8688749"/>
              <a:gd name="connsiteY97" fmla="*/ 1914840 h 3268493"/>
              <a:gd name="connsiteX98" fmla="*/ 6843123 w 8688749"/>
              <a:gd name="connsiteY98" fmla="*/ 1900480 h 3268493"/>
              <a:gd name="connsiteX99" fmla="*/ 6829519 w 8688749"/>
              <a:gd name="connsiteY99" fmla="*/ 1893285 h 3268493"/>
              <a:gd name="connsiteX100" fmla="*/ 7050351 w 8688749"/>
              <a:gd name="connsiteY100" fmla="*/ 1892169 h 3268493"/>
              <a:gd name="connsiteX101" fmla="*/ 7023954 w 8688749"/>
              <a:gd name="connsiteY101" fmla="*/ 1892392 h 3268493"/>
              <a:gd name="connsiteX102" fmla="*/ 6996520 w 8688749"/>
              <a:gd name="connsiteY102" fmla="*/ 1898607 h 3268493"/>
              <a:gd name="connsiteX103" fmla="*/ 7202304 w 8688749"/>
              <a:gd name="connsiteY103" fmla="*/ 1919119 h 3268493"/>
              <a:gd name="connsiteX104" fmla="*/ 7244561 w 8688749"/>
              <a:gd name="connsiteY104" fmla="*/ 1909545 h 3268493"/>
              <a:gd name="connsiteX105" fmla="*/ 7242234 w 8688749"/>
              <a:gd name="connsiteY105" fmla="*/ 1902204 h 3268493"/>
              <a:gd name="connsiteX106" fmla="*/ 7146868 w 8688749"/>
              <a:gd name="connsiteY106" fmla="*/ 1900937 h 3268493"/>
              <a:gd name="connsiteX107" fmla="*/ 7050351 w 8688749"/>
              <a:gd name="connsiteY107" fmla="*/ 1892169 h 3268493"/>
              <a:gd name="connsiteX108" fmla="*/ 8494386 w 8688749"/>
              <a:gd name="connsiteY108" fmla="*/ 1881898 h 3268493"/>
              <a:gd name="connsiteX109" fmla="*/ 8523797 w 8688749"/>
              <a:gd name="connsiteY109" fmla="*/ 1885186 h 3268493"/>
              <a:gd name="connsiteX110" fmla="*/ 8576958 w 8688749"/>
              <a:gd name="connsiteY110" fmla="*/ 1917156 h 3268493"/>
              <a:gd name="connsiteX111" fmla="*/ 8540832 w 8688749"/>
              <a:gd name="connsiteY111" fmla="*/ 1936491 h 3268493"/>
              <a:gd name="connsiteX112" fmla="*/ 8463546 w 8688749"/>
              <a:gd name="connsiteY112" fmla="*/ 1915075 h 3268493"/>
              <a:gd name="connsiteX113" fmla="*/ 8445026 w 8688749"/>
              <a:gd name="connsiteY113" fmla="*/ 1896739 h 3268493"/>
              <a:gd name="connsiteX114" fmla="*/ 8463087 w 8688749"/>
              <a:gd name="connsiteY114" fmla="*/ 1887073 h 3268493"/>
              <a:gd name="connsiteX115" fmla="*/ 8494386 w 8688749"/>
              <a:gd name="connsiteY115" fmla="*/ 1881898 h 3268493"/>
              <a:gd name="connsiteX116" fmla="*/ 8313588 w 8688749"/>
              <a:gd name="connsiteY116" fmla="*/ 1766372 h 3268493"/>
              <a:gd name="connsiteX117" fmla="*/ 8388722 w 8688749"/>
              <a:gd name="connsiteY117" fmla="*/ 1789079 h 3268493"/>
              <a:gd name="connsiteX118" fmla="*/ 8346463 w 8688749"/>
              <a:gd name="connsiteY118" fmla="*/ 1798654 h 3268493"/>
              <a:gd name="connsiteX119" fmla="*/ 8296104 w 8688749"/>
              <a:gd name="connsiteY119" fmla="*/ 1782661 h 3268493"/>
              <a:gd name="connsiteX120" fmla="*/ 8292461 w 8688749"/>
              <a:gd name="connsiteY120" fmla="*/ 1771159 h 3268493"/>
              <a:gd name="connsiteX121" fmla="*/ 2046021 w 8688749"/>
              <a:gd name="connsiteY121" fmla="*/ 1706404 h 3268493"/>
              <a:gd name="connsiteX122" fmla="*/ 1988488 w 8688749"/>
              <a:gd name="connsiteY122" fmla="*/ 1730378 h 3268493"/>
              <a:gd name="connsiteX123" fmla="*/ 2044748 w 8688749"/>
              <a:gd name="connsiteY123" fmla="*/ 1736498 h 3268493"/>
              <a:gd name="connsiteX124" fmla="*/ 2063921 w 8688749"/>
              <a:gd name="connsiteY124" fmla="*/ 1728509 h 3268493"/>
              <a:gd name="connsiteX125" fmla="*/ 1382706 w 8688749"/>
              <a:gd name="connsiteY125" fmla="*/ 1666431 h 3268493"/>
              <a:gd name="connsiteX126" fmla="*/ 1400611 w 8688749"/>
              <a:gd name="connsiteY126" fmla="*/ 1688537 h 3268493"/>
              <a:gd name="connsiteX127" fmla="*/ 1472983 w 8688749"/>
              <a:gd name="connsiteY127" fmla="*/ 1714558 h 3268493"/>
              <a:gd name="connsiteX128" fmla="*/ 1492159 w 8688749"/>
              <a:gd name="connsiteY128" fmla="*/ 1706568 h 3268493"/>
              <a:gd name="connsiteX129" fmla="*/ 1512604 w 8688749"/>
              <a:gd name="connsiteY129" fmla="*/ 1668483 h 3268493"/>
              <a:gd name="connsiteX130" fmla="*/ 1257915 w 8688749"/>
              <a:gd name="connsiteY130" fmla="*/ 1632688 h 3268493"/>
              <a:gd name="connsiteX131" fmla="*/ 1235675 w 8688749"/>
              <a:gd name="connsiteY131" fmla="*/ 1668562 h 3268493"/>
              <a:gd name="connsiteX132" fmla="*/ 1262530 w 8688749"/>
              <a:gd name="connsiteY132" fmla="*/ 1701725 h 3268493"/>
              <a:gd name="connsiteX133" fmla="*/ 1357142 w 8688749"/>
              <a:gd name="connsiteY133" fmla="*/ 1691867 h 3268493"/>
              <a:gd name="connsiteX134" fmla="*/ 1358414 w 8688749"/>
              <a:gd name="connsiteY134" fmla="*/ 1661772 h 3268493"/>
              <a:gd name="connsiteX135" fmla="*/ 1257915 w 8688749"/>
              <a:gd name="connsiteY135" fmla="*/ 1632688 h 3268493"/>
              <a:gd name="connsiteX136" fmla="*/ 1192705 w 8688749"/>
              <a:gd name="connsiteY136" fmla="*/ 1615508 h 3268493"/>
              <a:gd name="connsiteX137" fmla="*/ 1173533 w 8688749"/>
              <a:gd name="connsiteY137" fmla="*/ 1623497 h 3268493"/>
              <a:gd name="connsiteX138" fmla="*/ 1128787 w 8688749"/>
              <a:gd name="connsiteY138" fmla="*/ 1656926 h 3268493"/>
              <a:gd name="connsiteX139" fmla="*/ 1153852 w 8688749"/>
              <a:gd name="connsiteY139" fmla="*/ 1687875 h 3268493"/>
              <a:gd name="connsiteX140" fmla="*/ 1188370 w 8688749"/>
              <a:gd name="connsiteY140" fmla="*/ 1673491 h 3268493"/>
              <a:gd name="connsiteX141" fmla="*/ 1210612 w 8688749"/>
              <a:gd name="connsiteY141" fmla="*/ 1637616 h 3268493"/>
              <a:gd name="connsiteX142" fmla="*/ 992487 w 8688749"/>
              <a:gd name="connsiteY142" fmla="*/ 1605802 h 3268493"/>
              <a:gd name="connsiteX143" fmla="*/ 963080 w 8688749"/>
              <a:gd name="connsiteY143" fmla="*/ 1610664 h 3268493"/>
              <a:gd name="connsiteX144" fmla="*/ 943904 w 8688749"/>
              <a:gd name="connsiteY144" fmla="*/ 1618654 h 3268493"/>
              <a:gd name="connsiteX145" fmla="*/ 986873 w 8688749"/>
              <a:gd name="connsiteY145" fmla="*/ 1671709 h 3268493"/>
              <a:gd name="connsiteX146" fmla="*/ 1044404 w 8688749"/>
              <a:gd name="connsiteY146" fmla="*/ 1647737 h 3268493"/>
              <a:gd name="connsiteX147" fmla="*/ 1019340 w 8688749"/>
              <a:gd name="connsiteY147" fmla="*/ 1616788 h 3268493"/>
              <a:gd name="connsiteX148" fmla="*/ 992487 w 8688749"/>
              <a:gd name="connsiteY148" fmla="*/ 1605802 h 3268493"/>
              <a:gd name="connsiteX149" fmla="*/ 7758009 w 8688749"/>
              <a:gd name="connsiteY149" fmla="*/ 1490820 h 3268493"/>
              <a:gd name="connsiteX150" fmla="*/ 7742739 w 8688749"/>
              <a:gd name="connsiteY150" fmla="*/ 1494280 h 3268493"/>
              <a:gd name="connsiteX151" fmla="*/ 7748410 w 8688749"/>
              <a:gd name="connsiteY151" fmla="*/ 1512177 h 3268493"/>
              <a:gd name="connsiteX152" fmla="*/ 7766239 w 8688749"/>
              <a:gd name="connsiteY152" fmla="*/ 1518411 h 3268493"/>
              <a:gd name="connsiteX153" fmla="*/ 7794719 w 8688749"/>
              <a:gd name="connsiteY153" fmla="*/ 1515385 h 3268493"/>
              <a:gd name="connsiteX154" fmla="*/ 7815848 w 8688749"/>
              <a:gd name="connsiteY154" fmla="*/ 1510598 h 3268493"/>
              <a:gd name="connsiteX155" fmla="*/ 7810497 w 8688749"/>
              <a:gd name="connsiteY155" fmla="*/ 1493719 h 3268493"/>
              <a:gd name="connsiteX156" fmla="*/ 7781322 w 8688749"/>
              <a:gd name="connsiteY156" fmla="*/ 1498637 h 3268493"/>
              <a:gd name="connsiteX157" fmla="*/ 7364468 w 8688749"/>
              <a:gd name="connsiteY157" fmla="*/ 1471658 h 3268493"/>
              <a:gd name="connsiteX158" fmla="*/ 7341300 w 8688749"/>
              <a:gd name="connsiteY158" fmla="*/ 1485217 h 3268493"/>
              <a:gd name="connsiteX159" fmla="*/ 7378278 w 8688749"/>
              <a:gd name="connsiteY159" fmla="*/ 1485331 h 3268493"/>
              <a:gd name="connsiteX160" fmla="*/ 7527739 w 8688749"/>
              <a:gd name="connsiteY160" fmla="*/ 1467991 h 3268493"/>
              <a:gd name="connsiteX161" fmla="*/ 7485238 w 8688749"/>
              <a:gd name="connsiteY161" fmla="*/ 1490736 h 3268493"/>
              <a:gd name="connsiteX162" fmla="*/ 7546679 w 8688749"/>
              <a:gd name="connsiteY162" fmla="*/ 1504447 h 3268493"/>
              <a:gd name="connsiteX163" fmla="*/ 7558205 w 8688749"/>
              <a:gd name="connsiteY163" fmla="*/ 1498156 h 3268493"/>
              <a:gd name="connsiteX164" fmla="*/ 7249871 w 8688749"/>
              <a:gd name="connsiteY164" fmla="*/ 1462895 h 3268493"/>
              <a:gd name="connsiteX165" fmla="*/ 7178000 w 8688749"/>
              <a:gd name="connsiteY165" fmla="*/ 1477058 h 3268493"/>
              <a:gd name="connsiteX166" fmla="*/ 7190810 w 8688749"/>
              <a:gd name="connsiteY166" fmla="*/ 1481978 h 3268493"/>
              <a:gd name="connsiteX167" fmla="*/ 7262587 w 8688749"/>
              <a:gd name="connsiteY167" fmla="*/ 1475487 h 3268493"/>
              <a:gd name="connsiteX168" fmla="*/ 7324817 w 8688749"/>
              <a:gd name="connsiteY168" fmla="*/ 1453529 h 3268493"/>
              <a:gd name="connsiteX169" fmla="*/ 7349384 w 8688749"/>
              <a:gd name="connsiteY169" fmla="*/ 1456723 h 3268493"/>
              <a:gd name="connsiteX170" fmla="*/ 7354837 w 8688749"/>
              <a:gd name="connsiteY170" fmla="*/ 1456477 h 3268493"/>
              <a:gd name="connsiteX171" fmla="*/ 7354026 w 8688749"/>
              <a:gd name="connsiteY171" fmla="*/ 1453916 h 3268493"/>
              <a:gd name="connsiteX172" fmla="*/ 6941311 w 8688749"/>
              <a:gd name="connsiteY172" fmla="*/ 1444996 h 3268493"/>
              <a:gd name="connsiteX173" fmla="*/ 6908604 w 8688749"/>
              <a:gd name="connsiteY173" fmla="*/ 1448981 h 3268493"/>
              <a:gd name="connsiteX174" fmla="*/ 6887476 w 8688749"/>
              <a:gd name="connsiteY174" fmla="*/ 1453768 h 3268493"/>
              <a:gd name="connsiteX175" fmla="*/ 6891526 w 8688749"/>
              <a:gd name="connsiteY175" fmla="*/ 1466552 h 3268493"/>
              <a:gd name="connsiteX176" fmla="*/ 6954915 w 8688749"/>
              <a:gd name="connsiteY176" fmla="*/ 1452190 h 3268493"/>
              <a:gd name="connsiteX177" fmla="*/ 6941311 w 8688749"/>
              <a:gd name="connsiteY177" fmla="*/ 1444996 h 3268493"/>
              <a:gd name="connsiteX178" fmla="*/ 8606177 w 8688749"/>
              <a:gd name="connsiteY178" fmla="*/ 1433609 h 3268493"/>
              <a:gd name="connsiteX179" fmla="*/ 8635589 w 8688749"/>
              <a:gd name="connsiteY179" fmla="*/ 1436898 h 3268493"/>
              <a:gd name="connsiteX180" fmla="*/ 8688749 w 8688749"/>
              <a:gd name="connsiteY180" fmla="*/ 1468868 h 3268493"/>
              <a:gd name="connsiteX181" fmla="*/ 8652625 w 8688749"/>
              <a:gd name="connsiteY181" fmla="*/ 1488202 h 3268493"/>
              <a:gd name="connsiteX182" fmla="*/ 8575339 w 8688749"/>
              <a:gd name="connsiteY182" fmla="*/ 1466787 h 3268493"/>
              <a:gd name="connsiteX183" fmla="*/ 8556817 w 8688749"/>
              <a:gd name="connsiteY183" fmla="*/ 1448450 h 3268493"/>
              <a:gd name="connsiteX184" fmla="*/ 8574878 w 8688749"/>
              <a:gd name="connsiteY184" fmla="*/ 1438785 h 3268493"/>
              <a:gd name="connsiteX185" fmla="*/ 8606177 w 8688749"/>
              <a:gd name="connsiteY185" fmla="*/ 1433609 h 3268493"/>
              <a:gd name="connsiteX186" fmla="*/ 493871 w 8688749"/>
              <a:gd name="connsiteY186" fmla="*/ 1324238 h 3268493"/>
              <a:gd name="connsiteX187" fmla="*/ 515034 w 8688749"/>
              <a:gd name="connsiteY187" fmla="*/ 1336120 h 3268493"/>
              <a:gd name="connsiteX188" fmla="*/ 522193 w 8688749"/>
              <a:gd name="connsiteY188" fmla="*/ 1344962 h 3268493"/>
              <a:gd name="connsiteX189" fmla="*/ 503014 w 8688749"/>
              <a:gd name="connsiteY189" fmla="*/ 1352952 h 3268493"/>
              <a:gd name="connsiteX190" fmla="*/ 452384 w 8688749"/>
              <a:gd name="connsiteY190" fmla="*/ 1347440 h 3268493"/>
              <a:gd name="connsiteX191" fmla="*/ 443431 w 8688749"/>
              <a:gd name="connsiteY191" fmla="*/ 1336385 h 3268493"/>
              <a:gd name="connsiteX192" fmla="*/ 462608 w 8688749"/>
              <a:gd name="connsiteY192" fmla="*/ 1328395 h 3268493"/>
              <a:gd name="connsiteX193" fmla="*/ 493871 w 8688749"/>
              <a:gd name="connsiteY193" fmla="*/ 1324238 h 3268493"/>
              <a:gd name="connsiteX194" fmla="*/ 1786770 w 8688749"/>
              <a:gd name="connsiteY194" fmla="*/ 1294548 h 3268493"/>
              <a:gd name="connsiteX195" fmla="*/ 1721935 w 8688749"/>
              <a:gd name="connsiteY195" fmla="*/ 1303136 h 3268493"/>
              <a:gd name="connsiteX196" fmla="*/ 1767582 w 8688749"/>
              <a:gd name="connsiteY196" fmla="*/ 1310485 h 3268493"/>
              <a:gd name="connsiteX197" fmla="*/ 1789192 w 8688749"/>
              <a:gd name="connsiteY197" fmla="*/ 1307622 h 3268493"/>
              <a:gd name="connsiteX198" fmla="*/ 8189704 w 8688749"/>
              <a:gd name="connsiteY198" fmla="*/ 1284746 h 3268493"/>
              <a:gd name="connsiteX199" fmla="*/ 8211724 w 8688749"/>
              <a:gd name="connsiteY199" fmla="*/ 1294149 h 3268493"/>
              <a:gd name="connsiteX200" fmla="*/ 8222014 w 8688749"/>
              <a:gd name="connsiteY200" fmla="*/ 1304336 h 3268493"/>
              <a:gd name="connsiteX201" fmla="*/ 8203950 w 8688749"/>
              <a:gd name="connsiteY201" fmla="*/ 1314003 h 3268493"/>
              <a:gd name="connsiteX202" fmla="*/ 8173386 w 8688749"/>
              <a:gd name="connsiteY202" fmla="*/ 1320944 h 3268493"/>
              <a:gd name="connsiteX203" fmla="*/ 8150850 w 8688749"/>
              <a:gd name="connsiteY203" fmla="*/ 1311030 h 3268493"/>
              <a:gd name="connsiteX204" fmla="*/ 8142621 w 8688749"/>
              <a:gd name="connsiteY204" fmla="*/ 1302881 h 3268493"/>
              <a:gd name="connsiteX205" fmla="*/ 8160687 w 8688749"/>
              <a:gd name="connsiteY205" fmla="*/ 1293214 h 3268493"/>
              <a:gd name="connsiteX206" fmla="*/ 8189704 w 8688749"/>
              <a:gd name="connsiteY206" fmla="*/ 1284746 h 3268493"/>
              <a:gd name="connsiteX207" fmla="*/ 1324813 w 8688749"/>
              <a:gd name="connsiteY207" fmla="*/ 1262967 h 3268493"/>
              <a:gd name="connsiteX208" fmla="*/ 1325299 w 8688749"/>
              <a:gd name="connsiteY208" fmla="*/ 1265586 h 3268493"/>
              <a:gd name="connsiteX209" fmla="*/ 1354293 w 8688749"/>
              <a:gd name="connsiteY209" fmla="*/ 1268593 h 3268493"/>
              <a:gd name="connsiteX210" fmla="*/ 1330267 w 8688749"/>
              <a:gd name="connsiteY210" fmla="*/ 1263210 h 3268493"/>
              <a:gd name="connsiteX211" fmla="*/ 1491115 w 8688749"/>
              <a:gd name="connsiteY211" fmla="*/ 1252337 h 3268493"/>
              <a:gd name="connsiteX212" fmla="*/ 1418929 w 8688749"/>
              <a:gd name="connsiteY212" fmla="*/ 1252345 h 3268493"/>
              <a:gd name="connsiteX213" fmla="*/ 1429993 w 8688749"/>
              <a:gd name="connsiteY213" fmla="*/ 1266008 h 3268493"/>
              <a:gd name="connsiteX214" fmla="*/ 1503237 w 8688749"/>
              <a:gd name="connsiteY214" fmla="*/ 1258377 h 3268493"/>
              <a:gd name="connsiteX215" fmla="*/ 1305130 w 8688749"/>
              <a:gd name="connsiteY215" fmla="*/ 1232170 h 3268493"/>
              <a:gd name="connsiteX216" fmla="*/ 1317143 w 8688749"/>
              <a:gd name="connsiteY216" fmla="*/ 1247006 h 3268493"/>
              <a:gd name="connsiteX217" fmla="*/ 1341884 w 8688749"/>
              <a:gd name="connsiteY217" fmla="*/ 1235604 h 3268493"/>
              <a:gd name="connsiteX218" fmla="*/ 1140080 w 8688749"/>
              <a:gd name="connsiteY218" fmla="*/ 1198043 h 3268493"/>
              <a:gd name="connsiteX219" fmla="*/ 1127831 w 8688749"/>
              <a:gd name="connsiteY219" fmla="*/ 1203264 h 3268493"/>
              <a:gd name="connsiteX220" fmla="*/ 1154336 w 8688749"/>
              <a:gd name="connsiteY220" fmla="*/ 1235994 h 3268493"/>
              <a:gd name="connsiteX221" fmla="*/ 1199451 w 8688749"/>
              <a:gd name="connsiteY221" fmla="*/ 1217192 h 3268493"/>
              <a:gd name="connsiteX222" fmla="*/ 923517 w 8688749"/>
              <a:gd name="connsiteY222" fmla="*/ 1164443 h 3268493"/>
              <a:gd name="connsiteX223" fmla="*/ 894817 w 8688749"/>
              <a:gd name="connsiteY223" fmla="*/ 1164894 h 3268493"/>
              <a:gd name="connsiteX224" fmla="*/ 873207 w 8688749"/>
              <a:gd name="connsiteY224" fmla="*/ 1167758 h 3268493"/>
              <a:gd name="connsiteX225" fmla="*/ 876406 w 8688749"/>
              <a:gd name="connsiteY225" fmla="*/ 1185023 h 3268493"/>
              <a:gd name="connsiteX226" fmla="*/ 906036 w 8688749"/>
              <a:gd name="connsiteY226" fmla="*/ 1182752 h 3268493"/>
              <a:gd name="connsiteX227" fmla="*/ 928235 w 8688749"/>
              <a:gd name="connsiteY227" fmla="*/ 1192618 h 3268493"/>
              <a:gd name="connsiteX228" fmla="*/ 943853 w 8688749"/>
              <a:gd name="connsiteY228" fmla="*/ 1190549 h 3268493"/>
              <a:gd name="connsiteX229" fmla="*/ 940463 w 8688749"/>
              <a:gd name="connsiteY229" fmla="*/ 1172243 h 3268493"/>
              <a:gd name="connsiteX230" fmla="*/ 923517 w 8688749"/>
              <a:gd name="connsiteY230" fmla="*/ 1164443 h 3268493"/>
              <a:gd name="connsiteX231" fmla="*/ 38349 w 8688749"/>
              <a:gd name="connsiteY231" fmla="*/ 1114896 h 3268493"/>
              <a:gd name="connsiteX232" fmla="*/ 112509 w 8688749"/>
              <a:gd name="connsiteY232" fmla="*/ 1143129 h 3268493"/>
              <a:gd name="connsiteX233" fmla="*/ 128620 w 8688749"/>
              <a:gd name="connsiteY233" fmla="*/ 1163025 h 3268493"/>
              <a:gd name="connsiteX234" fmla="*/ 109448 w 8688749"/>
              <a:gd name="connsiteY234" fmla="*/ 1171015 h 3268493"/>
              <a:gd name="connsiteX235" fmla="*/ 0 w 8688749"/>
              <a:gd name="connsiteY235" fmla="*/ 1130878 h 3268493"/>
              <a:gd name="connsiteX236" fmla="*/ 7383143 w 8688749"/>
              <a:gd name="connsiteY236" fmla="*/ 1065252 h 3268493"/>
              <a:gd name="connsiteX237" fmla="*/ 7351350 w 8688749"/>
              <a:gd name="connsiteY237" fmla="*/ 1073775 h 3268493"/>
              <a:gd name="connsiteX238" fmla="*/ 7374924 w 8688749"/>
              <a:gd name="connsiteY238" fmla="*/ 1082838 h 3268493"/>
              <a:gd name="connsiteX239" fmla="*/ 7150788 w 8688749"/>
              <a:gd name="connsiteY239" fmla="*/ 1020741 h 3268493"/>
              <a:gd name="connsiteX240" fmla="*/ 7148130 w 8688749"/>
              <a:gd name="connsiteY240" fmla="*/ 1022163 h 3268493"/>
              <a:gd name="connsiteX241" fmla="*/ 7153762 w 8688749"/>
              <a:gd name="connsiteY241" fmla="*/ 1021507 h 3268493"/>
              <a:gd name="connsiteX242" fmla="*/ 7639530 w 8688749"/>
              <a:gd name="connsiteY242" fmla="*/ 1019703 h 3268493"/>
              <a:gd name="connsiteX243" fmla="*/ 7585336 w 8688749"/>
              <a:gd name="connsiteY243" fmla="*/ 1048704 h 3268493"/>
              <a:gd name="connsiteX244" fmla="*/ 7614145 w 8688749"/>
              <a:gd name="connsiteY244" fmla="*/ 1077230 h 3268493"/>
              <a:gd name="connsiteX245" fmla="*/ 7642227 w 8688749"/>
              <a:gd name="connsiteY245" fmla="*/ 1085740 h 3268493"/>
              <a:gd name="connsiteX246" fmla="*/ 7670855 w 8688749"/>
              <a:gd name="connsiteY246" fmla="*/ 1078267 h 3268493"/>
              <a:gd name="connsiteX247" fmla="*/ 7688921 w 8688749"/>
              <a:gd name="connsiteY247" fmla="*/ 1068599 h 3268493"/>
              <a:gd name="connsiteX248" fmla="*/ 7471465 w 8688749"/>
              <a:gd name="connsiteY248" fmla="*/ 1018621 h 3268493"/>
              <a:gd name="connsiteX249" fmla="*/ 7438948 w 8688749"/>
              <a:gd name="connsiteY249" fmla="*/ 1036021 h 3268493"/>
              <a:gd name="connsiteX250" fmla="*/ 7429742 w 8688749"/>
              <a:gd name="connsiteY250" fmla="*/ 1043842 h 3268493"/>
              <a:gd name="connsiteX251" fmla="*/ 7452619 w 8688749"/>
              <a:gd name="connsiteY251" fmla="*/ 1047915 h 3268493"/>
              <a:gd name="connsiteX252" fmla="*/ 7479503 w 8688749"/>
              <a:gd name="connsiteY252" fmla="*/ 1054633 h 3268493"/>
              <a:gd name="connsiteX253" fmla="*/ 7474762 w 8688749"/>
              <a:gd name="connsiteY253" fmla="*/ 1054843 h 3268493"/>
              <a:gd name="connsiteX254" fmla="*/ 7431201 w 8688749"/>
              <a:gd name="connsiteY254" fmla="*/ 1057154 h 3268493"/>
              <a:gd name="connsiteX255" fmla="*/ 7417335 w 8688749"/>
              <a:gd name="connsiteY255" fmla="*/ 1058365 h 3268493"/>
              <a:gd name="connsiteX256" fmla="*/ 7421339 w 8688749"/>
              <a:gd name="connsiteY256" fmla="*/ 1073692 h 3268493"/>
              <a:gd name="connsiteX257" fmla="*/ 7441922 w 8688749"/>
              <a:gd name="connsiteY257" fmla="*/ 1094066 h 3268493"/>
              <a:gd name="connsiteX258" fmla="*/ 7459982 w 8688749"/>
              <a:gd name="connsiteY258" fmla="*/ 1084401 h 3268493"/>
              <a:gd name="connsiteX259" fmla="*/ 7500275 w 8688749"/>
              <a:gd name="connsiteY259" fmla="*/ 1047145 h 3268493"/>
              <a:gd name="connsiteX260" fmla="*/ 7361662 w 8688749"/>
              <a:gd name="connsiteY260" fmla="*/ 1014607 h 3268493"/>
              <a:gd name="connsiteX261" fmla="*/ 7316042 w 8688749"/>
              <a:gd name="connsiteY261" fmla="*/ 1023599 h 3268493"/>
              <a:gd name="connsiteX262" fmla="*/ 7382738 w 8688749"/>
              <a:gd name="connsiteY262" fmla="*/ 1035472 h 3268493"/>
              <a:gd name="connsiteX263" fmla="*/ 1954232 w 8688749"/>
              <a:gd name="connsiteY263" fmla="*/ 858831 h 3268493"/>
              <a:gd name="connsiteX264" fmla="*/ 1889398 w 8688749"/>
              <a:gd name="connsiteY264" fmla="*/ 867419 h 3268493"/>
              <a:gd name="connsiteX265" fmla="*/ 1935045 w 8688749"/>
              <a:gd name="connsiteY265" fmla="*/ 874769 h 3268493"/>
              <a:gd name="connsiteX266" fmla="*/ 1949559 w 8688749"/>
              <a:gd name="connsiteY266" fmla="*/ 872846 h 3268493"/>
              <a:gd name="connsiteX267" fmla="*/ 1949416 w 8688749"/>
              <a:gd name="connsiteY267" fmla="*/ 872689 h 3268493"/>
              <a:gd name="connsiteX268" fmla="*/ 1953028 w 8688749"/>
              <a:gd name="connsiteY268" fmla="*/ 872387 h 3268493"/>
              <a:gd name="connsiteX269" fmla="*/ 1956654 w 8688749"/>
              <a:gd name="connsiteY269" fmla="*/ 871906 h 3268493"/>
              <a:gd name="connsiteX270" fmla="*/ 381771 w 8688749"/>
              <a:gd name="connsiteY270" fmla="*/ 833690 h 3268493"/>
              <a:gd name="connsiteX271" fmla="*/ 429836 w 8688749"/>
              <a:gd name="connsiteY271" fmla="*/ 854113 h 3268493"/>
              <a:gd name="connsiteX272" fmla="*/ 432015 w 8688749"/>
              <a:gd name="connsiteY272" fmla="*/ 865878 h 3268493"/>
              <a:gd name="connsiteX273" fmla="*/ 410406 w 8688749"/>
              <a:gd name="connsiteY273" fmla="*/ 868740 h 3268493"/>
              <a:gd name="connsiteX274" fmla="*/ 338549 w 8688749"/>
              <a:gd name="connsiteY274" fmla="*/ 839414 h 3268493"/>
              <a:gd name="connsiteX275" fmla="*/ 1602325 w 8688749"/>
              <a:gd name="connsiteY275" fmla="*/ 811765 h 3268493"/>
              <a:gd name="connsiteX276" fmla="*/ 1534590 w 8688749"/>
              <a:gd name="connsiteY276" fmla="*/ 816636 h 3268493"/>
              <a:gd name="connsiteX277" fmla="*/ 1491371 w 8688749"/>
              <a:gd name="connsiteY277" fmla="*/ 822361 h 3268493"/>
              <a:gd name="connsiteX278" fmla="*/ 1492761 w 8688749"/>
              <a:gd name="connsiteY278" fmla="*/ 829870 h 3268493"/>
              <a:gd name="connsiteX279" fmla="*/ 1587430 w 8688749"/>
              <a:gd name="connsiteY279" fmla="*/ 839691 h 3268493"/>
              <a:gd name="connsiteX280" fmla="*/ 1682299 w 8688749"/>
              <a:gd name="connsiteY280" fmla="*/ 857077 h 3268493"/>
              <a:gd name="connsiteX281" fmla="*/ 1708574 w 8688749"/>
              <a:gd name="connsiteY281" fmla="*/ 859224 h 3268493"/>
              <a:gd name="connsiteX282" fmla="*/ 1736634 w 8688749"/>
              <a:gd name="connsiteY282" fmla="*/ 855507 h 3268493"/>
              <a:gd name="connsiteX283" fmla="*/ 1602325 w 8688749"/>
              <a:gd name="connsiteY283" fmla="*/ 811765 h 3268493"/>
              <a:gd name="connsiteX284" fmla="*/ 1396690 w 8688749"/>
              <a:gd name="connsiteY284" fmla="*/ 789362 h 3268493"/>
              <a:gd name="connsiteX285" fmla="*/ 1399112 w 8688749"/>
              <a:gd name="connsiteY285" fmla="*/ 802433 h 3268493"/>
              <a:gd name="connsiteX286" fmla="*/ 1446937 w 8688749"/>
              <a:gd name="connsiteY286" fmla="*/ 821550 h 3268493"/>
              <a:gd name="connsiteX287" fmla="*/ 1468548 w 8688749"/>
              <a:gd name="connsiteY287" fmla="*/ 818686 h 3268493"/>
              <a:gd name="connsiteX288" fmla="*/ 1509346 w 8688749"/>
              <a:gd name="connsiteY288" fmla="*/ 799889 h 3268493"/>
              <a:gd name="connsiteX289" fmla="*/ 1307544 w 8688749"/>
              <a:gd name="connsiteY289" fmla="*/ 762326 h 3268493"/>
              <a:gd name="connsiteX290" fmla="*/ 1266505 w 8688749"/>
              <a:gd name="connsiteY290" fmla="*/ 779817 h 3268493"/>
              <a:gd name="connsiteX291" fmla="*/ 1270137 w 8688749"/>
              <a:gd name="connsiteY291" fmla="*/ 799428 h 3268493"/>
              <a:gd name="connsiteX292" fmla="*/ 1359005 w 8688749"/>
              <a:gd name="connsiteY292" fmla="*/ 801050 h 3268493"/>
              <a:gd name="connsiteX293" fmla="*/ 1378193 w 8688749"/>
              <a:gd name="connsiteY293" fmla="*/ 785115 h 3268493"/>
              <a:gd name="connsiteX294" fmla="*/ 1307544 w 8688749"/>
              <a:gd name="connsiteY294" fmla="*/ 762326 h 3268493"/>
              <a:gd name="connsiteX295" fmla="*/ 1260691 w 8688749"/>
              <a:gd name="connsiteY295" fmla="*/ 748437 h 3268493"/>
              <a:gd name="connsiteX296" fmla="*/ 1239082 w 8688749"/>
              <a:gd name="connsiteY296" fmla="*/ 751300 h 3268493"/>
              <a:gd name="connsiteX297" fmla="*/ 1179782 w 8688749"/>
              <a:gd name="connsiteY297" fmla="*/ 765852 h 3268493"/>
              <a:gd name="connsiteX298" fmla="*/ 1183173 w 8688749"/>
              <a:gd name="connsiteY298" fmla="*/ 784158 h 3268493"/>
              <a:gd name="connsiteX299" fmla="*/ 1222071 w 8688749"/>
              <a:gd name="connsiteY299" fmla="*/ 779005 h 3268493"/>
              <a:gd name="connsiteX300" fmla="*/ 1263111 w 8688749"/>
              <a:gd name="connsiteY300" fmla="*/ 761513 h 3268493"/>
              <a:gd name="connsiteX301" fmla="*/ 1090980 w 8688749"/>
              <a:gd name="connsiteY301" fmla="*/ 728726 h 3268493"/>
              <a:gd name="connsiteX302" fmla="*/ 1062279 w 8688749"/>
              <a:gd name="connsiteY302" fmla="*/ 729179 h 3268493"/>
              <a:gd name="connsiteX303" fmla="*/ 1040670 w 8688749"/>
              <a:gd name="connsiteY303" fmla="*/ 732040 h 3268493"/>
              <a:gd name="connsiteX304" fmla="*/ 1046484 w 8688749"/>
              <a:gd name="connsiteY304" fmla="*/ 763419 h 3268493"/>
              <a:gd name="connsiteX305" fmla="*/ 1111316 w 8688749"/>
              <a:gd name="connsiteY305" fmla="*/ 754831 h 3268493"/>
              <a:gd name="connsiteX306" fmla="*/ 1107923 w 8688749"/>
              <a:gd name="connsiteY306" fmla="*/ 736526 h 3268493"/>
              <a:gd name="connsiteX307" fmla="*/ 1090980 w 8688749"/>
              <a:gd name="connsiteY307" fmla="*/ 728726 h 3268493"/>
              <a:gd name="connsiteX308" fmla="*/ 205811 w 8688749"/>
              <a:gd name="connsiteY308" fmla="*/ 679179 h 3268493"/>
              <a:gd name="connsiteX309" fmla="*/ 279972 w 8688749"/>
              <a:gd name="connsiteY309" fmla="*/ 707413 h 3268493"/>
              <a:gd name="connsiteX310" fmla="*/ 296083 w 8688749"/>
              <a:gd name="connsiteY310" fmla="*/ 727309 h 3268493"/>
              <a:gd name="connsiteX311" fmla="*/ 276911 w 8688749"/>
              <a:gd name="connsiteY311" fmla="*/ 735298 h 3268493"/>
              <a:gd name="connsiteX312" fmla="*/ 167463 w 8688749"/>
              <a:gd name="connsiteY312" fmla="*/ 695160 h 3268493"/>
              <a:gd name="connsiteX313" fmla="*/ 2774651 w 8688749"/>
              <a:gd name="connsiteY313" fmla="*/ 649977 h 3268493"/>
              <a:gd name="connsiteX314" fmla="*/ 2727695 w 8688749"/>
              <a:gd name="connsiteY314" fmla="*/ 656196 h 3268493"/>
              <a:gd name="connsiteX315" fmla="*/ 2760524 w 8688749"/>
              <a:gd name="connsiteY315" fmla="*/ 660276 h 3268493"/>
              <a:gd name="connsiteX316" fmla="*/ 2776176 w 8688749"/>
              <a:gd name="connsiteY316" fmla="*/ 658204 h 3268493"/>
              <a:gd name="connsiteX317" fmla="*/ 2561917 w 8688749"/>
              <a:gd name="connsiteY317" fmla="*/ 626951 h 3268493"/>
              <a:gd name="connsiteX318" fmla="*/ 2472400 w 8688749"/>
              <a:gd name="connsiteY318" fmla="*/ 628485 h 3268493"/>
              <a:gd name="connsiteX319" fmla="*/ 2441097 w 8688749"/>
              <a:gd name="connsiteY319" fmla="*/ 632631 h 3268493"/>
              <a:gd name="connsiteX320" fmla="*/ 2441973 w 8688749"/>
              <a:gd name="connsiteY320" fmla="*/ 637355 h 3268493"/>
              <a:gd name="connsiteX321" fmla="*/ 2510153 w 8688749"/>
              <a:gd name="connsiteY321" fmla="*/ 642395 h 3268493"/>
              <a:gd name="connsiteX322" fmla="*/ 2578350 w 8688749"/>
              <a:gd name="connsiteY322" fmla="*/ 652209 h 3268493"/>
              <a:gd name="connsiteX323" fmla="*/ 2597284 w 8688749"/>
              <a:gd name="connsiteY323" fmla="*/ 653242 h 3268493"/>
              <a:gd name="connsiteX324" fmla="*/ 2617606 w 8688749"/>
              <a:gd name="connsiteY324" fmla="*/ 650550 h 3268493"/>
              <a:gd name="connsiteX325" fmla="*/ 2561917 w 8688749"/>
              <a:gd name="connsiteY325" fmla="*/ 626951 h 3268493"/>
              <a:gd name="connsiteX326" fmla="*/ 2373308 w 8688749"/>
              <a:gd name="connsiteY326" fmla="*/ 612954 h 3268493"/>
              <a:gd name="connsiteX327" fmla="*/ 2374831 w 8688749"/>
              <a:gd name="connsiteY327" fmla="*/ 621180 h 3268493"/>
              <a:gd name="connsiteX328" fmla="*/ 2409033 w 8688749"/>
              <a:gd name="connsiteY328" fmla="*/ 632664 h 3268493"/>
              <a:gd name="connsiteX329" fmla="*/ 2424684 w 8688749"/>
              <a:gd name="connsiteY329" fmla="*/ 630591 h 3268493"/>
              <a:gd name="connsiteX330" fmla="*/ 2454463 w 8688749"/>
              <a:gd name="connsiteY330" fmla="*/ 618218 h 3268493"/>
              <a:gd name="connsiteX331" fmla="*/ 2309410 w 8688749"/>
              <a:gd name="connsiteY331" fmla="*/ 596976 h 3268493"/>
              <a:gd name="connsiteX332" fmla="*/ 2279478 w 8688749"/>
              <a:gd name="connsiteY332" fmla="*/ 608526 h 3268493"/>
              <a:gd name="connsiteX333" fmla="*/ 2281766 w 8688749"/>
              <a:gd name="connsiteY333" fmla="*/ 620866 h 3268493"/>
              <a:gd name="connsiteX334" fmla="*/ 2345897 w 8688749"/>
              <a:gd name="connsiteY334" fmla="*/ 620800 h 3268493"/>
              <a:gd name="connsiteX335" fmla="*/ 2360024 w 8688749"/>
              <a:gd name="connsiteY335" fmla="*/ 610500 h 3268493"/>
              <a:gd name="connsiteX336" fmla="*/ 2309410 w 8688749"/>
              <a:gd name="connsiteY336" fmla="*/ 596976 h 3268493"/>
              <a:gd name="connsiteX337" fmla="*/ 2275819 w 8688749"/>
              <a:gd name="connsiteY337" fmla="*/ 588782 h 3268493"/>
              <a:gd name="connsiteX338" fmla="*/ 2260170 w 8688749"/>
              <a:gd name="connsiteY338" fmla="*/ 590854 h 3268493"/>
              <a:gd name="connsiteX339" fmla="*/ 2217105 w 8688749"/>
              <a:gd name="connsiteY339" fmla="*/ 600774 h 3268493"/>
              <a:gd name="connsiteX340" fmla="*/ 2219240 w 8688749"/>
              <a:gd name="connsiteY340" fmla="*/ 612292 h 3268493"/>
              <a:gd name="connsiteX341" fmla="*/ 2247413 w 8688749"/>
              <a:gd name="connsiteY341" fmla="*/ 608558 h 3268493"/>
              <a:gd name="connsiteX342" fmla="*/ 2277344 w 8688749"/>
              <a:gd name="connsiteY342" fmla="*/ 597010 h 3268493"/>
              <a:gd name="connsiteX343" fmla="*/ 2153631 w 8688749"/>
              <a:gd name="connsiteY343" fmla="*/ 578418 h 3268493"/>
              <a:gd name="connsiteX344" fmla="*/ 2132902 w 8688749"/>
              <a:gd name="connsiteY344" fmla="*/ 579056 h 3268493"/>
              <a:gd name="connsiteX345" fmla="*/ 2117250 w 8688749"/>
              <a:gd name="connsiteY345" fmla="*/ 581130 h 3268493"/>
              <a:gd name="connsiteX346" fmla="*/ 2120908 w 8688749"/>
              <a:gd name="connsiteY346" fmla="*/ 600875 h 3268493"/>
              <a:gd name="connsiteX347" fmla="*/ 2167865 w 8688749"/>
              <a:gd name="connsiteY347" fmla="*/ 594654 h 3268493"/>
              <a:gd name="connsiteX348" fmla="*/ 2165731 w 8688749"/>
              <a:gd name="connsiteY348" fmla="*/ 583135 h 3268493"/>
              <a:gd name="connsiteX349" fmla="*/ 2153631 w 8688749"/>
              <a:gd name="connsiteY349" fmla="*/ 578418 h 3268493"/>
              <a:gd name="connsiteX350" fmla="*/ 792995 w 8688749"/>
              <a:gd name="connsiteY350" fmla="*/ 542495 h 3268493"/>
              <a:gd name="connsiteX351" fmla="*/ 822896 w 8688749"/>
              <a:gd name="connsiteY351" fmla="*/ 542553 h 3268493"/>
              <a:gd name="connsiteX352" fmla="*/ 834317 w 8688749"/>
              <a:gd name="connsiteY352" fmla="*/ 550417 h 3268493"/>
              <a:gd name="connsiteX353" fmla="*/ 835286 w 8688749"/>
              <a:gd name="connsiteY353" fmla="*/ 555646 h 3268493"/>
              <a:gd name="connsiteX354" fmla="*/ 813673 w 8688749"/>
              <a:gd name="connsiteY354" fmla="*/ 558509 h 3268493"/>
              <a:gd name="connsiteX355" fmla="*/ 772594 w 8688749"/>
              <a:gd name="connsiteY355" fmla="*/ 551894 h 3268493"/>
              <a:gd name="connsiteX356" fmla="*/ 771383 w 8688749"/>
              <a:gd name="connsiteY356" fmla="*/ 545358 h 3268493"/>
              <a:gd name="connsiteX357" fmla="*/ 1963277 w 8688749"/>
              <a:gd name="connsiteY357" fmla="*/ 464140 h 3268493"/>
              <a:gd name="connsiteX358" fmla="*/ 1971387 w 8688749"/>
              <a:gd name="connsiteY358" fmla="*/ 468966 h 3268493"/>
              <a:gd name="connsiteX359" fmla="*/ 1971997 w 8688749"/>
              <a:gd name="connsiteY359" fmla="*/ 472258 h 3268493"/>
              <a:gd name="connsiteX360" fmla="*/ 1956344 w 8688749"/>
              <a:gd name="connsiteY360" fmla="*/ 474329 h 3268493"/>
              <a:gd name="connsiteX361" fmla="*/ 1926799 w 8688749"/>
              <a:gd name="connsiteY361" fmla="*/ 470657 h 3268493"/>
              <a:gd name="connsiteX362" fmla="*/ 1926038 w 8688749"/>
              <a:gd name="connsiteY362" fmla="*/ 466544 h 3268493"/>
              <a:gd name="connsiteX363" fmla="*/ 1941689 w 8688749"/>
              <a:gd name="connsiteY363" fmla="*/ 464471 h 3268493"/>
              <a:gd name="connsiteX364" fmla="*/ 1963277 w 8688749"/>
              <a:gd name="connsiteY364" fmla="*/ 464140 h 3268493"/>
              <a:gd name="connsiteX365" fmla="*/ 549234 w 8688749"/>
              <a:gd name="connsiteY365" fmla="*/ 397974 h 3268493"/>
              <a:gd name="connsiteX366" fmla="*/ 597298 w 8688749"/>
              <a:gd name="connsiteY366" fmla="*/ 418397 h 3268493"/>
              <a:gd name="connsiteX367" fmla="*/ 599479 w 8688749"/>
              <a:gd name="connsiteY367" fmla="*/ 430161 h 3268493"/>
              <a:gd name="connsiteX368" fmla="*/ 577867 w 8688749"/>
              <a:gd name="connsiteY368" fmla="*/ 433024 h 3268493"/>
              <a:gd name="connsiteX369" fmla="*/ 506011 w 8688749"/>
              <a:gd name="connsiteY369" fmla="*/ 403699 h 3268493"/>
              <a:gd name="connsiteX370" fmla="*/ 1768181 w 8688749"/>
              <a:gd name="connsiteY370" fmla="*/ 376198 h 3268493"/>
              <a:gd name="connsiteX371" fmla="*/ 1802532 w 8688749"/>
              <a:gd name="connsiteY371" fmla="*/ 388505 h 3268493"/>
              <a:gd name="connsiteX372" fmla="*/ 1803905 w 8688749"/>
              <a:gd name="connsiteY372" fmla="*/ 395909 h 3268493"/>
              <a:gd name="connsiteX373" fmla="*/ 1788252 w 8688749"/>
              <a:gd name="connsiteY373" fmla="*/ 397982 h 3268493"/>
              <a:gd name="connsiteX374" fmla="*/ 1736878 w 8688749"/>
              <a:gd name="connsiteY374" fmla="*/ 380346 h 3268493"/>
              <a:gd name="connsiteX375" fmla="*/ 6118853 w 8688749"/>
              <a:gd name="connsiteY375" fmla="*/ 253129 h 3268493"/>
              <a:gd name="connsiteX376" fmla="*/ 6079704 w 8688749"/>
              <a:gd name="connsiteY376" fmla="*/ 267918 h 3268493"/>
              <a:gd name="connsiteX377" fmla="*/ 6117420 w 8688749"/>
              <a:gd name="connsiteY377" fmla="*/ 272152 h 3268493"/>
              <a:gd name="connsiteX378" fmla="*/ 7519410 w 8688749"/>
              <a:gd name="connsiteY378" fmla="*/ 0 h 3268493"/>
              <a:gd name="connsiteX379" fmla="*/ 7833808 w 8688749"/>
              <a:gd name="connsiteY379" fmla="*/ 41035 h 3268493"/>
              <a:gd name="connsiteX380" fmla="*/ 7869755 w 8688749"/>
              <a:gd name="connsiteY380" fmla="*/ 48745 h 3268493"/>
              <a:gd name="connsiteX381" fmla="*/ 7865060 w 8688749"/>
              <a:gd name="connsiteY381" fmla="*/ 49782 h 3268493"/>
              <a:gd name="connsiteX382" fmla="*/ 7797425 w 8688749"/>
              <a:gd name="connsiteY382" fmla="*/ 67695 h 3268493"/>
              <a:gd name="connsiteX383" fmla="*/ 7736997 w 8688749"/>
              <a:gd name="connsiteY383" fmla="*/ 117729 h 3268493"/>
              <a:gd name="connsiteX384" fmla="*/ 7678144 w 8688749"/>
              <a:gd name="connsiteY384" fmla="*/ 156147 h 3268493"/>
              <a:gd name="connsiteX385" fmla="*/ 7655378 w 8688749"/>
              <a:gd name="connsiteY385" fmla="*/ 192185 h 3268493"/>
              <a:gd name="connsiteX386" fmla="*/ 7614572 w 8688749"/>
              <a:gd name="connsiteY386" fmla="*/ 229412 h 3268493"/>
              <a:gd name="connsiteX387" fmla="*/ 7547859 w 8688749"/>
              <a:gd name="connsiteY387" fmla="*/ 325903 h 3268493"/>
              <a:gd name="connsiteX388" fmla="*/ 7487433 w 8688749"/>
              <a:gd name="connsiteY388" fmla="*/ 375936 h 3268493"/>
              <a:gd name="connsiteX389" fmla="*/ 7416103 w 8688749"/>
              <a:gd name="connsiteY389" fmla="*/ 434603 h 3268493"/>
              <a:gd name="connsiteX390" fmla="*/ 7406081 w 8688749"/>
              <a:gd name="connsiteY390" fmla="*/ 442783 h 3268493"/>
              <a:gd name="connsiteX391" fmla="*/ 7666346 w 8688749"/>
              <a:gd name="connsiteY391" fmla="*/ 476750 h 3268493"/>
              <a:gd name="connsiteX392" fmla="*/ 7702291 w 8688749"/>
              <a:gd name="connsiteY392" fmla="*/ 484461 h 3268493"/>
              <a:gd name="connsiteX393" fmla="*/ 7697596 w 8688749"/>
              <a:gd name="connsiteY393" fmla="*/ 485498 h 3268493"/>
              <a:gd name="connsiteX394" fmla="*/ 7629962 w 8688749"/>
              <a:gd name="connsiteY394" fmla="*/ 503411 h 3268493"/>
              <a:gd name="connsiteX395" fmla="*/ 7569534 w 8688749"/>
              <a:gd name="connsiteY395" fmla="*/ 553445 h 3268493"/>
              <a:gd name="connsiteX396" fmla="*/ 7510679 w 8688749"/>
              <a:gd name="connsiteY396" fmla="*/ 591864 h 3268493"/>
              <a:gd name="connsiteX397" fmla="*/ 7510197 w 8688749"/>
              <a:gd name="connsiteY397" fmla="*/ 592633 h 3268493"/>
              <a:gd name="connsiteX398" fmla="*/ 7620083 w 8688749"/>
              <a:gd name="connsiteY398" fmla="*/ 612199 h 3268493"/>
              <a:gd name="connsiteX399" fmla="*/ 7646966 w 8688749"/>
              <a:gd name="connsiteY399" fmla="*/ 618916 h 3268493"/>
              <a:gd name="connsiteX400" fmla="*/ 7642225 w 8688749"/>
              <a:gd name="connsiteY400" fmla="*/ 619127 h 3268493"/>
              <a:gd name="connsiteX401" fmla="*/ 7572175 w 8688749"/>
              <a:gd name="connsiteY401" fmla="*/ 623753 h 3268493"/>
              <a:gd name="connsiteX402" fmla="*/ 7489152 w 8688749"/>
              <a:gd name="connsiteY402" fmla="*/ 646010 h 3268493"/>
              <a:gd name="connsiteX403" fmla="*/ 7461492 w 8688749"/>
              <a:gd name="connsiteY403" fmla="*/ 652006 h 3268493"/>
              <a:gd name="connsiteX404" fmla="*/ 7447108 w 8688749"/>
              <a:gd name="connsiteY404" fmla="*/ 665128 h 3268493"/>
              <a:gd name="connsiteX405" fmla="*/ 7380397 w 8688749"/>
              <a:gd name="connsiteY405" fmla="*/ 761619 h 3268493"/>
              <a:gd name="connsiteX406" fmla="*/ 7319969 w 8688749"/>
              <a:gd name="connsiteY406" fmla="*/ 811653 h 3268493"/>
              <a:gd name="connsiteX407" fmla="*/ 7158305 w 8688749"/>
              <a:gd name="connsiteY407" fmla="*/ 948950 h 3268493"/>
              <a:gd name="connsiteX408" fmla="*/ 7027257 w 8688749"/>
              <a:gd name="connsiteY408" fmla="*/ 992143 h 3268493"/>
              <a:gd name="connsiteX409" fmla="*/ 7001871 w 8688749"/>
              <a:gd name="connsiteY409" fmla="*/ 997780 h 3268493"/>
              <a:gd name="connsiteX410" fmla="*/ 6982722 w 8688749"/>
              <a:gd name="connsiteY410" fmla="*/ 1019659 h 3268493"/>
              <a:gd name="connsiteX411" fmla="*/ 6942765 w 8688749"/>
              <a:gd name="connsiteY411" fmla="*/ 1021427 h 3268493"/>
              <a:gd name="connsiteX412" fmla="*/ 6927957 w 8688749"/>
              <a:gd name="connsiteY412" fmla="*/ 1020476 h 3268493"/>
              <a:gd name="connsiteX413" fmla="*/ 6896210 w 8688749"/>
              <a:gd name="connsiteY413" fmla="*/ 1035332 h 3268493"/>
              <a:gd name="connsiteX414" fmla="*/ 6845757 w 8688749"/>
              <a:gd name="connsiteY414" fmla="*/ 1051635 h 3268493"/>
              <a:gd name="connsiteX415" fmla="*/ 6855698 w 8688749"/>
              <a:gd name="connsiteY415" fmla="*/ 1056209 h 3268493"/>
              <a:gd name="connsiteX416" fmla="*/ 7101995 w 8688749"/>
              <a:gd name="connsiteY416" fmla="*/ 1027535 h 3268493"/>
              <a:gd name="connsiteX417" fmla="*/ 7083792 w 8688749"/>
              <a:gd name="connsiteY417" fmla="*/ 1009514 h 3268493"/>
              <a:gd name="connsiteX418" fmla="*/ 7101856 w 8688749"/>
              <a:gd name="connsiteY418" fmla="*/ 999847 h 3268493"/>
              <a:gd name="connsiteX419" fmla="*/ 7461175 w 8688749"/>
              <a:gd name="connsiteY419" fmla="*/ 1008435 h 3268493"/>
              <a:gd name="connsiteX420" fmla="*/ 7968434 w 8688749"/>
              <a:gd name="connsiteY420" fmla="*/ 1025734 h 3268493"/>
              <a:gd name="connsiteX421" fmla="*/ 7978725 w 8688749"/>
              <a:gd name="connsiteY421" fmla="*/ 1035919 h 3268493"/>
              <a:gd name="connsiteX422" fmla="*/ 7842624 w 8688749"/>
              <a:gd name="connsiteY422" fmla="*/ 1033423 h 3268493"/>
              <a:gd name="connsiteX423" fmla="*/ 7806495 w 8688749"/>
              <a:gd name="connsiteY423" fmla="*/ 1052757 h 3268493"/>
              <a:gd name="connsiteX424" fmla="*/ 7837368 w 8688749"/>
              <a:gd name="connsiteY424" fmla="*/ 1083319 h 3268493"/>
              <a:gd name="connsiteX425" fmla="*/ 8004334 w 8688749"/>
              <a:gd name="connsiteY425" fmla="*/ 1116375 h 3268493"/>
              <a:gd name="connsiteX426" fmla="*/ 7989882 w 8688749"/>
              <a:gd name="connsiteY426" fmla="*/ 1124109 h 3268493"/>
              <a:gd name="connsiteX427" fmla="*/ 7943460 w 8688749"/>
              <a:gd name="connsiteY427" fmla="*/ 1133257 h 3268493"/>
              <a:gd name="connsiteX428" fmla="*/ 7953752 w 8688749"/>
              <a:gd name="connsiteY428" fmla="*/ 1143443 h 3268493"/>
              <a:gd name="connsiteX429" fmla="*/ 8195950 w 8688749"/>
              <a:gd name="connsiteY429" fmla="*/ 1195873 h 3268493"/>
              <a:gd name="connsiteX430" fmla="*/ 8226820 w 8688749"/>
              <a:gd name="connsiteY430" fmla="*/ 1226435 h 3268493"/>
              <a:gd name="connsiteX431" fmla="*/ 8208754 w 8688749"/>
              <a:gd name="connsiteY431" fmla="*/ 1236103 h 3268493"/>
              <a:gd name="connsiteX432" fmla="*/ 8062819 w 8688749"/>
              <a:gd name="connsiteY432" fmla="*/ 1251426 h 3268493"/>
              <a:gd name="connsiteX433" fmla="*/ 8044756 w 8688749"/>
              <a:gd name="connsiteY433" fmla="*/ 1261093 h 3268493"/>
              <a:gd name="connsiteX434" fmla="*/ 8111752 w 8688749"/>
              <a:gd name="connsiteY434" fmla="*/ 1272318 h 3268493"/>
              <a:gd name="connsiteX435" fmla="*/ 8060532 w 8688749"/>
              <a:gd name="connsiteY435" fmla="*/ 1359365 h 3268493"/>
              <a:gd name="connsiteX436" fmla="*/ 8418204 w 8688749"/>
              <a:gd name="connsiteY436" fmla="*/ 1415914 h 3268493"/>
              <a:gd name="connsiteX437" fmla="*/ 8505368 w 8688749"/>
              <a:gd name="connsiteY437" fmla="*/ 1397517 h 3268493"/>
              <a:gd name="connsiteX438" fmla="*/ 8536235 w 8688749"/>
              <a:gd name="connsiteY438" fmla="*/ 1428076 h 3268493"/>
              <a:gd name="connsiteX439" fmla="*/ 8503718 w 8688749"/>
              <a:gd name="connsiteY439" fmla="*/ 1445477 h 3268493"/>
              <a:gd name="connsiteX440" fmla="*/ 8272271 w 8688749"/>
              <a:gd name="connsiteY440" fmla="*/ 1431237 h 3268493"/>
              <a:gd name="connsiteX441" fmla="*/ 8040822 w 8688749"/>
              <a:gd name="connsiteY441" fmla="*/ 1416995 h 3268493"/>
              <a:gd name="connsiteX442" fmla="*/ 7994404 w 8688749"/>
              <a:gd name="connsiteY442" fmla="*/ 1426142 h 3268493"/>
              <a:gd name="connsiteX443" fmla="*/ 7932435 w 8688749"/>
              <a:gd name="connsiteY443" fmla="*/ 1474997 h 3268493"/>
              <a:gd name="connsiteX444" fmla="*/ 7753699 w 8688749"/>
              <a:gd name="connsiteY444" fmla="*/ 1459224 h 3268493"/>
              <a:gd name="connsiteX445" fmla="*/ 7707606 w 8688749"/>
              <a:gd name="connsiteY445" fmla="*/ 1458611 h 3268493"/>
              <a:gd name="connsiteX446" fmla="*/ 7801517 w 8688749"/>
              <a:gd name="connsiteY446" fmla="*/ 1468322 h 3268493"/>
              <a:gd name="connsiteX447" fmla="*/ 7868618 w 8688749"/>
              <a:gd name="connsiteY447" fmla="*/ 1469874 h 3268493"/>
              <a:gd name="connsiteX448" fmla="*/ 8074715 w 8688749"/>
              <a:gd name="connsiteY448" fmla="*/ 1498532 h 3268493"/>
              <a:gd name="connsiteX449" fmla="*/ 8076740 w 8688749"/>
              <a:gd name="connsiteY449" fmla="*/ 1504923 h 3268493"/>
              <a:gd name="connsiteX450" fmla="*/ 7965600 w 8688749"/>
              <a:gd name="connsiteY450" fmla="*/ 1497220 h 3268493"/>
              <a:gd name="connsiteX451" fmla="*/ 7923342 w 8688749"/>
              <a:gd name="connsiteY451" fmla="*/ 1506794 h 3268493"/>
              <a:gd name="connsiteX452" fmla="*/ 7929419 w 8688749"/>
              <a:gd name="connsiteY452" fmla="*/ 1525969 h 3268493"/>
              <a:gd name="connsiteX453" fmla="*/ 8046635 w 8688749"/>
              <a:gd name="connsiteY453" fmla="*/ 1552845 h 3268493"/>
              <a:gd name="connsiteX454" fmla="*/ 8029734 w 8688749"/>
              <a:gd name="connsiteY454" fmla="*/ 1556674 h 3268493"/>
              <a:gd name="connsiteX455" fmla="*/ 7985450 w 8688749"/>
              <a:gd name="connsiteY455" fmla="*/ 1559855 h 3268493"/>
              <a:gd name="connsiteX456" fmla="*/ 7987476 w 8688749"/>
              <a:gd name="connsiteY456" fmla="*/ 1566248 h 3268493"/>
              <a:gd name="connsiteX457" fmla="*/ 8154646 w 8688749"/>
              <a:gd name="connsiteY457" fmla="*/ 1607835 h 3268493"/>
              <a:gd name="connsiteX458" fmla="*/ 8160723 w 8688749"/>
              <a:gd name="connsiteY458" fmla="*/ 1627010 h 3268493"/>
              <a:gd name="connsiteX459" fmla="*/ 8139593 w 8688749"/>
              <a:gd name="connsiteY459" fmla="*/ 1631797 h 3268493"/>
              <a:gd name="connsiteX460" fmla="*/ 8008945 w 8688749"/>
              <a:gd name="connsiteY460" fmla="*/ 1633994 h 3268493"/>
              <a:gd name="connsiteX461" fmla="*/ 8003800 w 8688749"/>
              <a:gd name="connsiteY461" fmla="*/ 1635160 h 3268493"/>
              <a:gd name="connsiteX462" fmla="*/ 8084161 w 8688749"/>
              <a:gd name="connsiteY462" fmla="*/ 1644163 h 3268493"/>
              <a:gd name="connsiteX463" fmla="*/ 8115029 w 8688749"/>
              <a:gd name="connsiteY463" fmla="*/ 1674724 h 3268493"/>
              <a:gd name="connsiteX464" fmla="*/ 8096963 w 8688749"/>
              <a:gd name="connsiteY464" fmla="*/ 1684391 h 3268493"/>
              <a:gd name="connsiteX465" fmla="*/ 7967517 w 8688749"/>
              <a:gd name="connsiteY465" fmla="*/ 1697984 h 3268493"/>
              <a:gd name="connsiteX466" fmla="*/ 8037058 w 8688749"/>
              <a:gd name="connsiteY466" fmla="*/ 1701263 h 3268493"/>
              <a:gd name="connsiteX467" fmla="*/ 8198394 w 8688749"/>
              <a:gd name="connsiteY467" fmla="*/ 1745886 h 3268493"/>
              <a:gd name="connsiteX468" fmla="*/ 8282331 w 8688749"/>
              <a:gd name="connsiteY468" fmla="*/ 1739202 h 3268493"/>
              <a:gd name="connsiteX469" fmla="*/ 8288408 w 8688749"/>
              <a:gd name="connsiteY469" fmla="*/ 1758376 h 3268493"/>
              <a:gd name="connsiteX470" fmla="*/ 8250374 w 8688749"/>
              <a:gd name="connsiteY470" fmla="*/ 1766993 h 3268493"/>
              <a:gd name="connsiteX471" fmla="*/ 8192042 w 8688749"/>
              <a:gd name="connsiteY471" fmla="*/ 1765138 h 3268493"/>
              <a:gd name="connsiteX472" fmla="*/ 8108306 w 8688749"/>
              <a:gd name="connsiteY472" fmla="*/ 1753650 h 3268493"/>
              <a:gd name="connsiteX473" fmla="*/ 8092158 w 8688749"/>
              <a:gd name="connsiteY473" fmla="*/ 1762292 h 3268493"/>
              <a:gd name="connsiteX474" fmla="*/ 8061595 w 8688749"/>
              <a:gd name="connsiteY474" fmla="*/ 1769232 h 3268493"/>
              <a:gd name="connsiteX475" fmla="*/ 8039059 w 8688749"/>
              <a:gd name="connsiteY475" fmla="*/ 1759319 h 3268493"/>
              <a:gd name="connsiteX476" fmla="*/ 8030830 w 8688749"/>
              <a:gd name="connsiteY476" fmla="*/ 1751169 h 3268493"/>
              <a:gd name="connsiteX477" fmla="*/ 8036967 w 8688749"/>
              <a:gd name="connsiteY477" fmla="*/ 1747887 h 3268493"/>
              <a:gd name="connsiteX478" fmla="*/ 8003075 w 8688749"/>
              <a:gd name="connsiteY478" fmla="*/ 1747668 h 3268493"/>
              <a:gd name="connsiteX479" fmla="*/ 7985644 w 8688749"/>
              <a:gd name="connsiteY479" fmla="*/ 1744936 h 3268493"/>
              <a:gd name="connsiteX480" fmla="*/ 7948739 w 8688749"/>
              <a:gd name="connsiteY480" fmla="*/ 1807654 h 3268493"/>
              <a:gd name="connsiteX481" fmla="*/ 8306410 w 8688749"/>
              <a:gd name="connsiteY481" fmla="*/ 1864202 h 3268493"/>
              <a:gd name="connsiteX482" fmla="*/ 8393577 w 8688749"/>
              <a:gd name="connsiteY482" fmla="*/ 1845805 h 3268493"/>
              <a:gd name="connsiteX483" fmla="*/ 8424443 w 8688749"/>
              <a:gd name="connsiteY483" fmla="*/ 1876364 h 3268493"/>
              <a:gd name="connsiteX484" fmla="*/ 8391927 w 8688749"/>
              <a:gd name="connsiteY484" fmla="*/ 1893766 h 3268493"/>
              <a:gd name="connsiteX485" fmla="*/ 8160480 w 8688749"/>
              <a:gd name="connsiteY485" fmla="*/ 1879525 h 3268493"/>
              <a:gd name="connsiteX486" fmla="*/ 7929028 w 8688749"/>
              <a:gd name="connsiteY486" fmla="*/ 1865283 h 3268493"/>
              <a:gd name="connsiteX487" fmla="*/ 7882611 w 8688749"/>
              <a:gd name="connsiteY487" fmla="*/ 1874432 h 3268493"/>
              <a:gd name="connsiteX488" fmla="*/ 7820641 w 8688749"/>
              <a:gd name="connsiteY488" fmla="*/ 1923286 h 3268493"/>
              <a:gd name="connsiteX489" fmla="*/ 7641908 w 8688749"/>
              <a:gd name="connsiteY489" fmla="*/ 1907513 h 3268493"/>
              <a:gd name="connsiteX490" fmla="*/ 7506189 w 8688749"/>
              <a:gd name="connsiteY490" fmla="*/ 1905710 h 3268493"/>
              <a:gd name="connsiteX491" fmla="*/ 7553788 w 8688749"/>
              <a:gd name="connsiteY491" fmla="*/ 1913469 h 3268493"/>
              <a:gd name="connsiteX492" fmla="*/ 7962923 w 8688749"/>
              <a:gd name="connsiteY492" fmla="*/ 1946821 h 3268493"/>
              <a:gd name="connsiteX493" fmla="*/ 7964948 w 8688749"/>
              <a:gd name="connsiteY493" fmla="*/ 1953212 h 3268493"/>
              <a:gd name="connsiteX494" fmla="*/ 7853808 w 8688749"/>
              <a:gd name="connsiteY494" fmla="*/ 1945509 h 3268493"/>
              <a:gd name="connsiteX495" fmla="*/ 7811549 w 8688749"/>
              <a:gd name="connsiteY495" fmla="*/ 1955083 h 3268493"/>
              <a:gd name="connsiteX496" fmla="*/ 7817626 w 8688749"/>
              <a:gd name="connsiteY496" fmla="*/ 1974257 h 3268493"/>
              <a:gd name="connsiteX497" fmla="*/ 7934845 w 8688749"/>
              <a:gd name="connsiteY497" fmla="*/ 2001134 h 3268493"/>
              <a:gd name="connsiteX498" fmla="*/ 7917942 w 8688749"/>
              <a:gd name="connsiteY498" fmla="*/ 2004963 h 3268493"/>
              <a:gd name="connsiteX499" fmla="*/ 7873658 w 8688749"/>
              <a:gd name="connsiteY499" fmla="*/ 2008144 h 3268493"/>
              <a:gd name="connsiteX500" fmla="*/ 7875684 w 8688749"/>
              <a:gd name="connsiteY500" fmla="*/ 2014536 h 3268493"/>
              <a:gd name="connsiteX501" fmla="*/ 8042854 w 8688749"/>
              <a:gd name="connsiteY501" fmla="*/ 2056124 h 3268493"/>
              <a:gd name="connsiteX502" fmla="*/ 8048930 w 8688749"/>
              <a:gd name="connsiteY502" fmla="*/ 2075298 h 3268493"/>
              <a:gd name="connsiteX503" fmla="*/ 8027802 w 8688749"/>
              <a:gd name="connsiteY503" fmla="*/ 2080085 h 3268493"/>
              <a:gd name="connsiteX504" fmla="*/ 7897154 w 8688749"/>
              <a:gd name="connsiteY504" fmla="*/ 2082283 h 3268493"/>
              <a:gd name="connsiteX505" fmla="*/ 7876026 w 8688749"/>
              <a:gd name="connsiteY505" fmla="*/ 2087069 h 3268493"/>
              <a:gd name="connsiteX506" fmla="*/ 7924357 w 8688749"/>
              <a:gd name="connsiteY506" fmla="*/ 2096670 h 3268493"/>
              <a:gd name="connsiteX507" fmla="*/ 7826411 w 8688749"/>
              <a:gd name="connsiteY507" fmla="*/ 2144889 h 3268493"/>
              <a:gd name="connsiteX508" fmla="*/ 8086604 w 8688749"/>
              <a:gd name="connsiteY508" fmla="*/ 2194175 h 3268493"/>
              <a:gd name="connsiteX509" fmla="*/ 8170540 w 8688749"/>
              <a:gd name="connsiteY509" fmla="*/ 2187490 h 3268493"/>
              <a:gd name="connsiteX510" fmla="*/ 8176617 w 8688749"/>
              <a:gd name="connsiteY510" fmla="*/ 2206665 h 3268493"/>
              <a:gd name="connsiteX511" fmla="*/ 8138585 w 8688749"/>
              <a:gd name="connsiteY511" fmla="*/ 2215281 h 3268493"/>
              <a:gd name="connsiteX512" fmla="*/ 7955954 w 8688749"/>
              <a:gd name="connsiteY512" fmla="*/ 2196376 h 3268493"/>
              <a:gd name="connsiteX513" fmla="*/ 7773326 w 8688749"/>
              <a:gd name="connsiteY513" fmla="*/ 2177468 h 3268493"/>
              <a:gd name="connsiteX514" fmla="*/ 7729044 w 8688749"/>
              <a:gd name="connsiteY514" fmla="*/ 2180651 h 3268493"/>
              <a:gd name="connsiteX515" fmla="*/ 7646553 w 8688749"/>
              <a:gd name="connsiteY515" fmla="*/ 2206188 h 3268493"/>
              <a:gd name="connsiteX516" fmla="*/ 7339125 w 8688749"/>
              <a:gd name="connsiteY516" fmla="*/ 2176682 h 3268493"/>
              <a:gd name="connsiteX517" fmla="*/ 7259451 w 8688749"/>
              <a:gd name="connsiteY517" fmla="*/ 2171820 h 3268493"/>
              <a:gd name="connsiteX518" fmla="*/ 7253867 w 8688749"/>
              <a:gd name="connsiteY518" fmla="*/ 2174564 h 3268493"/>
              <a:gd name="connsiteX519" fmla="*/ 7234419 w 8688749"/>
              <a:gd name="connsiteY519" fmla="*/ 2170292 h 3268493"/>
              <a:gd name="connsiteX520" fmla="*/ 7102716 w 8688749"/>
              <a:gd name="connsiteY520" fmla="*/ 2162254 h 3268493"/>
              <a:gd name="connsiteX521" fmla="*/ 7028364 w 8688749"/>
              <a:gd name="connsiteY521" fmla="*/ 2152726 h 3268493"/>
              <a:gd name="connsiteX522" fmla="*/ 6950097 w 8688749"/>
              <a:gd name="connsiteY522" fmla="*/ 2148878 h 3268493"/>
              <a:gd name="connsiteX523" fmla="*/ 6929057 w 8688749"/>
              <a:gd name="connsiteY523" fmla="*/ 2150753 h 3268493"/>
              <a:gd name="connsiteX524" fmla="*/ 6839010 w 8688749"/>
              <a:gd name="connsiteY524" fmla="*/ 2143415 h 3268493"/>
              <a:gd name="connsiteX525" fmla="*/ 6813766 w 8688749"/>
              <a:gd name="connsiteY525" fmla="*/ 2142175 h 3268493"/>
              <a:gd name="connsiteX526" fmla="*/ 6783074 w 8688749"/>
              <a:gd name="connsiteY526" fmla="*/ 2148341 h 3268493"/>
              <a:gd name="connsiteX527" fmla="*/ 6737214 w 8688749"/>
              <a:gd name="connsiteY527" fmla="*/ 2180637 h 3268493"/>
              <a:gd name="connsiteX528" fmla="*/ 6609344 w 8688749"/>
              <a:gd name="connsiteY528" fmla="*/ 2174203 h 3268493"/>
              <a:gd name="connsiteX529" fmla="*/ 6511961 w 8688749"/>
              <a:gd name="connsiteY529" fmla="*/ 2175782 h 3268493"/>
              <a:gd name="connsiteX530" fmla="*/ 6545915 w 8688749"/>
              <a:gd name="connsiteY530" fmla="*/ 2179758 h 3268493"/>
              <a:gd name="connsiteX531" fmla="*/ 6838695 w 8688749"/>
              <a:gd name="connsiteY531" fmla="*/ 2192739 h 3268493"/>
              <a:gd name="connsiteX532" fmla="*/ 6839971 w 8688749"/>
              <a:gd name="connsiteY532" fmla="*/ 2196761 h 3268493"/>
              <a:gd name="connsiteX533" fmla="*/ 6760399 w 8688749"/>
              <a:gd name="connsiteY533" fmla="*/ 2194097 h 3268493"/>
              <a:gd name="connsiteX534" fmla="*/ 6729794 w 8688749"/>
              <a:gd name="connsiteY534" fmla="*/ 2201031 h 3268493"/>
              <a:gd name="connsiteX535" fmla="*/ 6733618 w 8688749"/>
              <a:gd name="connsiteY535" fmla="*/ 2213096 h 3268493"/>
              <a:gd name="connsiteX536" fmla="*/ 6817012 w 8688749"/>
              <a:gd name="connsiteY536" fmla="*/ 2227825 h 3268493"/>
              <a:gd name="connsiteX537" fmla="*/ 6804771 w 8688749"/>
              <a:gd name="connsiteY537" fmla="*/ 2230598 h 3268493"/>
              <a:gd name="connsiteX538" fmla="*/ 6772889 w 8688749"/>
              <a:gd name="connsiteY538" fmla="*/ 2233509 h 3268493"/>
              <a:gd name="connsiteX539" fmla="*/ 6774164 w 8688749"/>
              <a:gd name="connsiteY539" fmla="*/ 2237531 h 3268493"/>
              <a:gd name="connsiteX540" fmla="*/ 6893007 w 8688749"/>
              <a:gd name="connsiteY540" fmla="*/ 2260606 h 3268493"/>
              <a:gd name="connsiteX541" fmla="*/ 6896831 w 8688749"/>
              <a:gd name="connsiteY541" fmla="*/ 2272672 h 3268493"/>
              <a:gd name="connsiteX542" fmla="*/ 6881529 w 8688749"/>
              <a:gd name="connsiteY542" fmla="*/ 2276138 h 3268493"/>
              <a:gd name="connsiteX543" fmla="*/ 6787673 w 8688749"/>
              <a:gd name="connsiteY543" fmla="*/ 2280160 h 3268493"/>
              <a:gd name="connsiteX544" fmla="*/ 6772371 w 8688749"/>
              <a:gd name="connsiteY544" fmla="*/ 2283627 h 3268493"/>
              <a:gd name="connsiteX545" fmla="*/ 6806800 w 8688749"/>
              <a:gd name="connsiteY545" fmla="*/ 2288758 h 3268493"/>
              <a:gd name="connsiteX546" fmla="*/ 6735129 w 8688749"/>
              <a:gd name="connsiteY546" fmla="*/ 2321375 h 3268493"/>
              <a:gd name="connsiteX547" fmla="*/ 6920537 w 8688749"/>
              <a:gd name="connsiteY547" fmla="*/ 2347474 h 3268493"/>
              <a:gd name="connsiteX548" fmla="*/ 6980982 w 8688749"/>
              <a:gd name="connsiteY548" fmla="*/ 2341538 h 3268493"/>
              <a:gd name="connsiteX549" fmla="*/ 6984806 w 8688749"/>
              <a:gd name="connsiteY549" fmla="*/ 2353603 h 3268493"/>
              <a:gd name="connsiteX550" fmla="*/ 6957260 w 8688749"/>
              <a:gd name="connsiteY550" fmla="*/ 2359845 h 3268493"/>
              <a:gd name="connsiteX551" fmla="*/ 6826681 w 8688749"/>
              <a:gd name="connsiteY551" fmla="*/ 2351496 h 3268493"/>
              <a:gd name="connsiteX552" fmla="*/ 6696104 w 8688749"/>
              <a:gd name="connsiteY552" fmla="*/ 2343146 h 3268493"/>
              <a:gd name="connsiteX553" fmla="*/ 6664224 w 8688749"/>
              <a:gd name="connsiteY553" fmla="*/ 2346060 h 3268493"/>
              <a:gd name="connsiteX554" fmla="*/ 6604287 w 8688749"/>
              <a:gd name="connsiteY554" fmla="*/ 2363949 h 3268493"/>
              <a:gd name="connsiteX555" fmla="*/ 6215102 w 8688749"/>
              <a:gd name="connsiteY555" fmla="*/ 2346948 h 3268493"/>
              <a:gd name="connsiteX556" fmla="*/ 6006231 w 8688749"/>
              <a:gd name="connsiteY556" fmla="*/ 2339957 h 3268493"/>
              <a:gd name="connsiteX557" fmla="*/ 6031225 w 8688749"/>
              <a:gd name="connsiteY557" fmla="*/ 2325673 h 3268493"/>
              <a:gd name="connsiteX558" fmla="*/ 5795313 w 8688749"/>
              <a:gd name="connsiteY558" fmla="*/ 2336878 h 3268493"/>
              <a:gd name="connsiteX559" fmla="*/ 5367613 w 8688749"/>
              <a:gd name="connsiteY559" fmla="*/ 2353602 h 3268493"/>
              <a:gd name="connsiteX560" fmla="*/ 5067433 w 8688749"/>
              <a:gd name="connsiteY560" fmla="*/ 2358678 h 3268493"/>
              <a:gd name="connsiteX561" fmla="*/ 4556072 w 8688749"/>
              <a:gd name="connsiteY561" fmla="*/ 2411598 h 3268493"/>
              <a:gd name="connsiteX562" fmla="*/ 4520370 w 8688749"/>
              <a:gd name="connsiteY562" fmla="*/ 2402444 h 3268493"/>
              <a:gd name="connsiteX563" fmla="*/ 4477011 w 8688749"/>
              <a:gd name="connsiteY563" fmla="*/ 2420888 h 3268493"/>
              <a:gd name="connsiteX564" fmla="*/ 4442580 w 8688749"/>
              <a:gd name="connsiteY564" fmla="*/ 2415758 h 3268493"/>
              <a:gd name="connsiteX565" fmla="*/ 4369127 w 8688749"/>
              <a:gd name="connsiteY565" fmla="*/ 2432398 h 3268493"/>
              <a:gd name="connsiteX566" fmla="*/ 4088543 w 8688749"/>
              <a:gd name="connsiteY566" fmla="*/ 2465546 h 3268493"/>
              <a:gd name="connsiteX567" fmla="*/ 3644583 w 8688749"/>
              <a:gd name="connsiteY567" fmla="*/ 2576502 h 3268493"/>
              <a:gd name="connsiteX568" fmla="*/ 3625204 w 8688749"/>
              <a:gd name="connsiteY568" fmla="*/ 2595785 h 3268493"/>
              <a:gd name="connsiteX569" fmla="*/ 3614614 w 8688749"/>
              <a:gd name="connsiteY569" fmla="*/ 2600989 h 3268493"/>
              <a:gd name="connsiteX570" fmla="*/ 3520009 w 8688749"/>
              <a:gd name="connsiteY570" fmla="*/ 2608453 h 3268493"/>
              <a:gd name="connsiteX571" fmla="*/ 2928885 w 8688749"/>
              <a:gd name="connsiteY571" fmla="*/ 2832631 h 3268493"/>
              <a:gd name="connsiteX572" fmla="*/ 2921784 w 8688749"/>
              <a:gd name="connsiteY572" fmla="*/ 2826363 h 3268493"/>
              <a:gd name="connsiteX573" fmla="*/ 2878571 w 8688749"/>
              <a:gd name="connsiteY573" fmla="*/ 2857359 h 3268493"/>
              <a:gd name="connsiteX574" fmla="*/ 2455230 w 8688749"/>
              <a:gd name="connsiteY574" fmla="*/ 3018588 h 3268493"/>
              <a:gd name="connsiteX575" fmla="*/ 2454269 w 8688749"/>
              <a:gd name="connsiteY575" fmla="*/ 2999545 h 3268493"/>
              <a:gd name="connsiteX576" fmla="*/ 2432966 w 8688749"/>
              <a:gd name="connsiteY576" fmla="*/ 2980740 h 3268493"/>
              <a:gd name="connsiteX577" fmla="*/ 2070647 w 8688749"/>
              <a:gd name="connsiteY577" fmla="*/ 3141252 h 3268493"/>
              <a:gd name="connsiteX578" fmla="*/ 2056948 w 8688749"/>
              <a:gd name="connsiteY578" fmla="*/ 3165548 h 3268493"/>
              <a:gd name="connsiteX579" fmla="*/ 1829173 w 8688749"/>
              <a:gd name="connsiteY579" fmla="*/ 3163939 h 3268493"/>
              <a:gd name="connsiteX580" fmla="*/ 1802941 w 8688749"/>
              <a:gd name="connsiteY580" fmla="*/ 3161855 h 3268493"/>
              <a:gd name="connsiteX581" fmla="*/ 1806242 w 8688749"/>
              <a:gd name="connsiteY581" fmla="*/ 3160840 h 3268493"/>
              <a:gd name="connsiteX582" fmla="*/ 1853577 w 8688749"/>
              <a:gd name="connsiteY582" fmla="*/ 3144354 h 3268493"/>
              <a:gd name="connsiteX583" fmla="*/ 1893751 w 8688749"/>
              <a:gd name="connsiteY583" fmla="*/ 3108204 h 3268493"/>
              <a:gd name="connsiteX584" fmla="*/ 1933523 w 8688749"/>
              <a:gd name="connsiteY584" fmla="*/ 3079484 h 3268493"/>
              <a:gd name="connsiteX585" fmla="*/ 1947587 w 8688749"/>
              <a:gd name="connsiteY585" fmla="*/ 3055047 h 3268493"/>
              <a:gd name="connsiteX586" fmla="*/ 1974503 w 8688749"/>
              <a:gd name="connsiteY586" fmla="*/ 3028469 h 3268493"/>
              <a:gd name="connsiteX587" fmla="*/ 1977918 w 8688749"/>
              <a:gd name="connsiteY587" fmla="*/ 3023085 h 3268493"/>
              <a:gd name="connsiteX588" fmla="*/ 1900306 w 8688749"/>
              <a:gd name="connsiteY588" fmla="*/ 3054547 h 3268493"/>
              <a:gd name="connsiteX589" fmla="*/ 1897791 w 8688749"/>
              <a:gd name="connsiteY589" fmla="*/ 3024507 h 3268493"/>
              <a:gd name="connsiteX590" fmla="*/ 1866921 w 8688749"/>
              <a:gd name="connsiteY590" fmla="*/ 2993945 h 3268493"/>
              <a:gd name="connsiteX591" fmla="*/ 1371498 w 8688749"/>
              <a:gd name="connsiteY591" fmla="*/ 3230822 h 3268493"/>
              <a:gd name="connsiteX592" fmla="*/ 1353892 w 8688749"/>
              <a:gd name="connsiteY592" fmla="*/ 3268493 h 3268493"/>
              <a:gd name="connsiteX593" fmla="*/ 1036117 w 8688749"/>
              <a:gd name="connsiteY593" fmla="*/ 3255919 h 3268493"/>
              <a:gd name="connsiteX594" fmla="*/ 999404 w 8688749"/>
              <a:gd name="connsiteY594" fmla="*/ 3251480 h 3268493"/>
              <a:gd name="connsiteX595" fmla="*/ 1003943 w 8688749"/>
              <a:gd name="connsiteY595" fmla="*/ 3250027 h 3268493"/>
              <a:gd name="connsiteX596" fmla="*/ 1068946 w 8688749"/>
              <a:gd name="connsiteY596" fmla="*/ 3226143 h 3268493"/>
              <a:gd name="connsiteX597" fmla="*/ 1122748 w 8688749"/>
              <a:gd name="connsiteY597" fmla="*/ 3170967 h 3268493"/>
              <a:gd name="connsiteX598" fmla="*/ 1176442 w 8688749"/>
              <a:gd name="connsiteY598" fmla="*/ 3127481 h 3268493"/>
              <a:gd name="connsiteX599" fmla="*/ 1194554 w 8688749"/>
              <a:gd name="connsiteY599" fmla="*/ 3089604 h 3268493"/>
              <a:gd name="connsiteX600" fmla="*/ 1230455 w 8688749"/>
              <a:gd name="connsiteY600" fmla="*/ 3048922 h 3268493"/>
              <a:gd name="connsiteX601" fmla="*/ 1284671 w 8688749"/>
              <a:gd name="connsiteY601" fmla="*/ 2946987 h 3268493"/>
              <a:gd name="connsiteX602" fmla="*/ 1338471 w 8688749"/>
              <a:gd name="connsiteY602" fmla="*/ 2891811 h 3268493"/>
              <a:gd name="connsiteX603" fmla="*/ 1402029 w 8688749"/>
              <a:gd name="connsiteY603" fmla="*/ 2827072 h 3268493"/>
              <a:gd name="connsiteX604" fmla="*/ 1410969 w 8688749"/>
              <a:gd name="connsiteY604" fmla="*/ 2818038 h 3268493"/>
              <a:gd name="connsiteX605" fmla="*/ 1147909 w 8688749"/>
              <a:gd name="connsiteY605" fmla="*/ 2807630 h 3268493"/>
              <a:gd name="connsiteX606" fmla="*/ 1111196 w 8688749"/>
              <a:gd name="connsiteY606" fmla="*/ 2803191 h 3268493"/>
              <a:gd name="connsiteX607" fmla="*/ 1115735 w 8688749"/>
              <a:gd name="connsiteY607" fmla="*/ 2801739 h 3268493"/>
              <a:gd name="connsiteX608" fmla="*/ 1180738 w 8688749"/>
              <a:gd name="connsiteY608" fmla="*/ 2777855 h 3268493"/>
              <a:gd name="connsiteX609" fmla="*/ 1234539 w 8688749"/>
              <a:gd name="connsiteY609" fmla="*/ 2722678 h 3268493"/>
              <a:gd name="connsiteX610" fmla="*/ 1288237 w 8688749"/>
              <a:gd name="connsiteY610" fmla="*/ 2679192 h 3268493"/>
              <a:gd name="connsiteX611" fmla="*/ 1288620 w 8688749"/>
              <a:gd name="connsiteY611" fmla="*/ 2678384 h 3268493"/>
              <a:gd name="connsiteX612" fmla="*/ 1176897 w 8688749"/>
              <a:gd name="connsiteY612" fmla="*/ 2668795 h 3268493"/>
              <a:gd name="connsiteX613" fmla="*/ 1149323 w 8688749"/>
              <a:gd name="connsiteY613" fmla="*/ 2664528 h 3268493"/>
              <a:gd name="connsiteX614" fmla="*/ 1154011 w 8688749"/>
              <a:gd name="connsiteY614" fmla="*/ 2663895 h 3268493"/>
              <a:gd name="connsiteX615" fmla="*/ 1223082 w 8688749"/>
              <a:gd name="connsiteY615" fmla="*/ 2653005 h 3268493"/>
              <a:gd name="connsiteX616" fmla="*/ 1302841 w 8688749"/>
              <a:gd name="connsiteY616" fmla="*/ 2623419 h 3268493"/>
              <a:gd name="connsiteX617" fmla="*/ 1329593 w 8688749"/>
              <a:gd name="connsiteY617" fmla="*/ 2614973 h 3268493"/>
              <a:gd name="connsiteX618" fmla="*/ 1342246 w 8688749"/>
              <a:gd name="connsiteY618" fmla="*/ 2600635 h 3268493"/>
              <a:gd name="connsiteX619" fmla="*/ 1396462 w 8688749"/>
              <a:gd name="connsiteY619" fmla="*/ 2498698 h 3268493"/>
              <a:gd name="connsiteX620" fmla="*/ 1450264 w 8688749"/>
              <a:gd name="connsiteY620" fmla="*/ 2443522 h 3268493"/>
              <a:gd name="connsiteX621" fmla="*/ 1593771 w 8688749"/>
              <a:gd name="connsiteY621" fmla="*/ 2292486 h 3268493"/>
              <a:gd name="connsiteX622" fmla="*/ 1718654 w 8688749"/>
              <a:gd name="connsiteY622" fmla="*/ 2237772 h 3268493"/>
              <a:gd name="connsiteX623" fmla="*/ 1789938 w 8688749"/>
              <a:gd name="connsiteY623" fmla="*/ 2214858 h 3268493"/>
              <a:gd name="connsiteX624" fmla="*/ 1843532 w 8688749"/>
              <a:gd name="connsiteY624" fmla="*/ 2183060 h 3268493"/>
              <a:gd name="connsiteX625" fmla="*/ 1895278 w 8688749"/>
              <a:gd name="connsiteY625" fmla="*/ 2160757 h 3268493"/>
              <a:gd name="connsiteX626" fmla="*/ 1939356 w 8688749"/>
              <a:gd name="connsiteY626" fmla="*/ 2146461 h 3268493"/>
              <a:gd name="connsiteX627" fmla="*/ 1582499 w 8688749"/>
              <a:gd name="connsiteY627" fmla="*/ 2221332 h 3268493"/>
              <a:gd name="connsiteX628" fmla="*/ 1543886 w 8688749"/>
              <a:gd name="connsiteY628" fmla="*/ 2242409 h 3268493"/>
              <a:gd name="connsiteX629" fmla="*/ 1288688 w 8688749"/>
              <a:gd name="connsiteY629" fmla="*/ 2220506 h 3268493"/>
              <a:gd name="connsiteX630" fmla="*/ 1261115 w 8688749"/>
              <a:gd name="connsiteY630" fmla="*/ 2216241 h 3268493"/>
              <a:gd name="connsiteX631" fmla="*/ 1265802 w 8688749"/>
              <a:gd name="connsiteY631" fmla="*/ 2215607 h 3268493"/>
              <a:gd name="connsiteX632" fmla="*/ 1334876 w 8688749"/>
              <a:gd name="connsiteY632" fmla="*/ 2204717 h 3268493"/>
              <a:gd name="connsiteX633" fmla="*/ 1414632 w 8688749"/>
              <a:gd name="connsiteY633" fmla="*/ 2175131 h 3268493"/>
              <a:gd name="connsiteX634" fmla="*/ 1486846 w 8688749"/>
              <a:gd name="connsiteY634" fmla="*/ 2152330 h 3268493"/>
              <a:gd name="connsiteX635" fmla="*/ 1526003 w 8688749"/>
              <a:gd name="connsiteY635" fmla="*/ 2131156 h 3268493"/>
              <a:gd name="connsiteX636" fmla="*/ 1581690 w 8688749"/>
              <a:gd name="connsiteY636" fmla="*/ 2109170 h 3268493"/>
              <a:gd name="connsiteX637" fmla="*/ 1691614 w 8688749"/>
              <a:gd name="connsiteY637" fmla="*/ 2052436 h 3268493"/>
              <a:gd name="connsiteX638" fmla="*/ 1771371 w 8688749"/>
              <a:gd name="connsiteY638" fmla="*/ 2022851 h 3268493"/>
              <a:gd name="connsiteX639" fmla="*/ 1986572 w 8688749"/>
              <a:gd name="connsiteY639" fmla="*/ 1941691 h 3268493"/>
              <a:gd name="connsiteX640" fmla="*/ 2124909 w 8688749"/>
              <a:gd name="connsiteY640" fmla="*/ 1915638 h 3268493"/>
              <a:gd name="connsiteX641" fmla="*/ 2198571 w 8688749"/>
              <a:gd name="connsiteY641" fmla="*/ 1905600 h 3268493"/>
              <a:gd name="connsiteX642" fmla="*/ 2263243 w 8688749"/>
              <a:gd name="connsiteY642" fmla="*/ 1889587 h 3268493"/>
              <a:gd name="connsiteX643" fmla="*/ 2377509 w 8688749"/>
              <a:gd name="connsiteY643" fmla="*/ 1871134 h 3268493"/>
              <a:gd name="connsiteX644" fmla="*/ 2541362 w 8688749"/>
              <a:gd name="connsiteY644" fmla="*/ 1850243 h 3268493"/>
              <a:gd name="connsiteX645" fmla="*/ 2655630 w 8688749"/>
              <a:gd name="connsiteY645" fmla="*/ 1831791 h 3268493"/>
              <a:gd name="connsiteX646" fmla="*/ 2667072 w 8688749"/>
              <a:gd name="connsiteY646" fmla="*/ 1830100 h 3268493"/>
              <a:gd name="connsiteX647" fmla="*/ 2713640 w 8688749"/>
              <a:gd name="connsiteY647" fmla="*/ 1802470 h 3268493"/>
              <a:gd name="connsiteX648" fmla="*/ 2529579 w 8688749"/>
              <a:gd name="connsiteY648" fmla="*/ 1809446 h 3268493"/>
              <a:gd name="connsiteX649" fmla="*/ 2003847 w 8688749"/>
              <a:gd name="connsiteY649" fmla="*/ 1812676 h 3268493"/>
              <a:gd name="connsiteX650" fmla="*/ 1610558 w 8688749"/>
              <a:gd name="connsiteY650" fmla="*/ 1757761 h 3268493"/>
              <a:gd name="connsiteX651" fmla="*/ 1639962 w 8688749"/>
              <a:gd name="connsiteY651" fmla="*/ 1730724 h 3268493"/>
              <a:gd name="connsiteX652" fmla="*/ 1776767 w 8688749"/>
              <a:gd name="connsiteY652" fmla="*/ 1747636 h 3268493"/>
              <a:gd name="connsiteX653" fmla="*/ 1815120 w 8688749"/>
              <a:gd name="connsiteY653" fmla="*/ 1731655 h 3268493"/>
              <a:gd name="connsiteX654" fmla="*/ 1558635 w 8688749"/>
              <a:gd name="connsiteY654" fmla="*/ 1693651 h 3268493"/>
              <a:gd name="connsiteX655" fmla="*/ 1520286 w 8688749"/>
              <a:gd name="connsiteY655" fmla="*/ 1709632 h 3268493"/>
              <a:gd name="connsiteX656" fmla="*/ 1538190 w 8688749"/>
              <a:gd name="connsiteY656" fmla="*/ 1731738 h 3268493"/>
              <a:gd name="connsiteX657" fmla="*/ 1519014 w 8688749"/>
              <a:gd name="connsiteY657" fmla="*/ 1739728 h 3268493"/>
              <a:gd name="connsiteX658" fmla="*/ 1162805 w 8688749"/>
              <a:gd name="connsiteY658" fmla="*/ 1698927 h 3268493"/>
              <a:gd name="connsiteX659" fmla="*/ 660588 w 8688749"/>
              <a:gd name="connsiteY659" fmla="*/ 1636180 h 3268493"/>
              <a:gd name="connsiteX660" fmla="*/ 651633 w 8688749"/>
              <a:gd name="connsiteY660" fmla="*/ 1625129 h 3268493"/>
              <a:gd name="connsiteX661" fmla="*/ 786651 w 8688749"/>
              <a:gd name="connsiteY661" fmla="*/ 1639831 h 3268493"/>
              <a:gd name="connsiteX662" fmla="*/ 825004 w 8688749"/>
              <a:gd name="connsiteY662" fmla="*/ 1623851 h 3268493"/>
              <a:gd name="connsiteX663" fmla="*/ 798145 w 8688749"/>
              <a:gd name="connsiteY663" fmla="*/ 1590690 h 3268493"/>
              <a:gd name="connsiteX664" fmla="*/ 636274 w 8688749"/>
              <a:gd name="connsiteY664" fmla="*/ 1542829 h 3268493"/>
              <a:gd name="connsiteX665" fmla="*/ 651614 w 8688749"/>
              <a:gd name="connsiteY665" fmla="*/ 1536437 h 3268493"/>
              <a:gd name="connsiteX666" fmla="*/ 698922 w 8688749"/>
              <a:gd name="connsiteY666" fmla="*/ 1531507 h 3268493"/>
              <a:gd name="connsiteX667" fmla="*/ 689971 w 8688749"/>
              <a:gd name="connsiteY667" fmla="*/ 1520455 h 3268493"/>
              <a:gd name="connsiteX668" fmla="*/ 455725 w 8688749"/>
              <a:gd name="connsiteY668" fmla="*/ 1446575 h 3268493"/>
              <a:gd name="connsiteX669" fmla="*/ 428868 w 8688749"/>
              <a:gd name="connsiteY669" fmla="*/ 1413415 h 3268493"/>
              <a:gd name="connsiteX670" fmla="*/ 448046 w 8688749"/>
              <a:gd name="connsiteY670" fmla="*/ 1405424 h 3268493"/>
              <a:gd name="connsiteX671" fmla="*/ 595082 w 8688749"/>
              <a:gd name="connsiteY671" fmla="*/ 1403290 h 3268493"/>
              <a:gd name="connsiteX672" fmla="*/ 614256 w 8688749"/>
              <a:gd name="connsiteY672" fmla="*/ 1395300 h 3268493"/>
              <a:gd name="connsiteX673" fmla="*/ 549050 w 8688749"/>
              <a:gd name="connsiteY673" fmla="*/ 1378123 h 3268493"/>
              <a:gd name="connsiteX674" fmla="*/ 610913 w 8688749"/>
              <a:gd name="connsiteY674" fmla="*/ 1296166 h 3268493"/>
              <a:gd name="connsiteX675" fmla="*/ 262366 w 8688749"/>
              <a:gd name="connsiteY675" fmla="*/ 1207824 h 3268493"/>
              <a:gd name="connsiteX676" fmla="*/ 173384 w 8688749"/>
              <a:gd name="connsiteY676" fmla="*/ 1218290 h 3268493"/>
              <a:gd name="connsiteX677" fmla="*/ 146529 w 8688749"/>
              <a:gd name="connsiteY677" fmla="*/ 1185132 h 3268493"/>
              <a:gd name="connsiteX678" fmla="*/ 181045 w 8688749"/>
              <a:gd name="connsiteY678" fmla="*/ 1170749 h 3268493"/>
              <a:gd name="connsiteX679" fmla="*/ 409397 w 8688749"/>
              <a:gd name="connsiteY679" fmla="*/ 1205691 h 3268493"/>
              <a:gd name="connsiteX680" fmla="*/ 637750 w 8688749"/>
              <a:gd name="connsiteY680" fmla="*/ 1240632 h 3268493"/>
              <a:gd name="connsiteX681" fmla="*/ 685054 w 8688749"/>
              <a:gd name="connsiteY681" fmla="*/ 1235704 h 3268493"/>
              <a:gd name="connsiteX682" fmla="*/ 752808 w 8688749"/>
              <a:gd name="connsiteY682" fmla="*/ 1192690 h 3268493"/>
              <a:gd name="connsiteX683" fmla="*/ 928552 w 8688749"/>
              <a:gd name="connsiteY683" fmla="*/ 1224422 h 3268493"/>
              <a:gd name="connsiteX684" fmla="*/ 974307 w 8688749"/>
              <a:gd name="connsiteY684" fmla="*/ 1229170 h 3268493"/>
              <a:gd name="connsiteX685" fmla="*/ 882148 w 8688749"/>
              <a:gd name="connsiteY685" fmla="*/ 1211081 h 3268493"/>
              <a:gd name="connsiteX686" fmla="*/ 815620 w 8688749"/>
              <a:gd name="connsiteY686" fmla="*/ 1203515 h 3268493"/>
              <a:gd name="connsiteX687" fmla="*/ 614288 w 8688749"/>
              <a:gd name="connsiteY687" fmla="*/ 1156513 h 3268493"/>
              <a:gd name="connsiteX688" fmla="*/ 613077 w 8688749"/>
              <a:gd name="connsiteY688" fmla="*/ 1149975 h 3268493"/>
              <a:gd name="connsiteX689" fmla="*/ 722622 w 8688749"/>
              <a:gd name="connsiteY689" fmla="*/ 1167614 h 3268493"/>
              <a:gd name="connsiteX690" fmla="*/ 765843 w 8688749"/>
              <a:gd name="connsiteY690" fmla="*/ 1161889 h 3268493"/>
              <a:gd name="connsiteX691" fmla="*/ 762207 w 8688749"/>
              <a:gd name="connsiteY691" fmla="*/ 1142277 h 3268493"/>
              <a:gd name="connsiteX692" fmla="*/ 649032 w 8688749"/>
              <a:gd name="connsiteY692" fmla="*/ 1105029 h 3268493"/>
              <a:gd name="connsiteX693" fmla="*/ 666318 w 8688749"/>
              <a:gd name="connsiteY693" fmla="*/ 1102739 h 3268493"/>
              <a:gd name="connsiteX694" fmla="*/ 710752 w 8688749"/>
              <a:gd name="connsiteY694" fmla="*/ 1103551 h 3268493"/>
              <a:gd name="connsiteX695" fmla="*/ 709539 w 8688749"/>
              <a:gd name="connsiteY695" fmla="*/ 1097013 h 3268493"/>
              <a:gd name="connsiteX696" fmla="*/ 548537 w 8688749"/>
              <a:gd name="connsiteY696" fmla="*/ 1040652 h 3268493"/>
              <a:gd name="connsiteX697" fmla="*/ 544903 w 8688749"/>
              <a:gd name="connsiteY697" fmla="*/ 1021039 h 3268493"/>
              <a:gd name="connsiteX698" fmla="*/ 566512 w 8688749"/>
              <a:gd name="connsiteY698" fmla="*/ 1018177 h 3268493"/>
              <a:gd name="connsiteX699" fmla="*/ 696700 w 8688749"/>
              <a:gd name="connsiteY699" fmla="*/ 1027723 h 3268493"/>
              <a:gd name="connsiteX700" fmla="*/ 701962 w 8688749"/>
              <a:gd name="connsiteY700" fmla="*/ 1027024 h 3268493"/>
              <a:gd name="connsiteX701" fmla="*/ 623188 w 8688749"/>
              <a:gd name="connsiteY701" fmla="*/ 1010858 h 3268493"/>
              <a:gd name="connsiteX702" fmla="*/ 596331 w 8688749"/>
              <a:gd name="connsiteY702" fmla="*/ 977697 h 3268493"/>
              <a:gd name="connsiteX703" fmla="*/ 615509 w 8688749"/>
              <a:gd name="connsiteY703" fmla="*/ 969706 h 3268493"/>
              <a:gd name="connsiteX704" fmla="*/ 745931 w 8688749"/>
              <a:gd name="connsiteY704" fmla="*/ 967814 h 3268493"/>
              <a:gd name="connsiteX705" fmla="*/ 677194 w 8688749"/>
              <a:gd name="connsiteY705" fmla="*/ 958309 h 3268493"/>
              <a:gd name="connsiteX706" fmla="*/ 522374 w 8688749"/>
              <a:gd name="connsiteY706" fmla="*/ 899453 h 3268493"/>
              <a:gd name="connsiteX707" fmla="*/ 438073 w 8688749"/>
              <a:gd name="connsiteY707" fmla="*/ 898564 h 3268493"/>
              <a:gd name="connsiteX708" fmla="*/ 434437 w 8688749"/>
              <a:gd name="connsiteY708" fmla="*/ 878951 h 3268493"/>
              <a:gd name="connsiteX709" fmla="*/ 473339 w 8688749"/>
              <a:gd name="connsiteY709" fmla="*/ 873798 h 3268493"/>
              <a:gd name="connsiteX710" fmla="*/ 531109 w 8688749"/>
              <a:gd name="connsiteY710" fmla="*/ 880880 h 3268493"/>
              <a:gd name="connsiteX711" fmla="*/ 612928 w 8688749"/>
              <a:gd name="connsiteY711" fmla="*/ 899821 h 3268493"/>
              <a:gd name="connsiteX712" fmla="*/ 630071 w 8688749"/>
              <a:gd name="connsiteY712" fmla="*/ 892678 h 3268493"/>
              <a:gd name="connsiteX713" fmla="*/ 661332 w 8688749"/>
              <a:gd name="connsiteY713" fmla="*/ 888523 h 3268493"/>
              <a:gd name="connsiteX714" fmla="*/ 682496 w 8688749"/>
              <a:gd name="connsiteY714" fmla="*/ 900403 h 3268493"/>
              <a:gd name="connsiteX715" fmla="*/ 689656 w 8688749"/>
              <a:gd name="connsiteY715" fmla="*/ 909244 h 3268493"/>
              <a:gd name="connsiteX716" fmla="*/ 683142 w 8688749"/>
              <a:gd name="connsiteY716" fmla="*/ 911957 h 3268493"/>
              <a:gd name="connsiteX717" fmla="*/ 716814 w 8688749"/>
              <a:gd name="connsiteY717" fmla="*/ 915218 h 3268493"/>
              <a:gd name="connsiteX718" fmla="*/ 733803 w 8688749"/>
              <a:gd name="connsiteY718" fmla="*/ 919501 h 3268493"/>
              <a:gd name="connsiteX719" fmla="*/ 778376 w 8688749"/>
              <a:gd name="connsiteY719" fmla="*/ 860450 h 3268493"/>
              <a:gd name="connsiteX720" fmla="*/ 429829 w 8688749"/>
              <a:gd name="connsiteY720" fmla="*/ 772108 h 3268493"/>
              <a:gd name="connsiteX721" fmla="*/ 340846 w 8688749"/>
              <a:gd name="connsiteY721" fmla="*/ 782574 h 3268493"/>
              <a:gd name="connsiteX722" fmla="*/ 313992 w 8688749"/>
              <a:gd name="connsiteY722" fmla="*/ 749416 h 3268493"/>
              <a:gd name="connsiteX723" fmla="*/ 348508 w 8688749"/>
              <a:gd name="connsiteY723" fmla="*/ 735032 h 3268493"/>
              <a:gd name="connsiteX724" fmla="*/ 576860 w 8688749"/>
              <a:gd name="connsiteY724" fmla="*/ 769974 h 3268493"/>
              <a:gd name="connsiteX725" fmla="*/ 805212 w 8688749"/>
              <a:gd name="connsiteY725" fmla="*/ 804916 h 3268493"/>
              <a:gd name="connsiteX726" fmla="*/ 852517 w 8688749"/>
              <a:gd name="connsiteY726" fmla="*/ 799987 h 3268493"/>
              <a:gd name="connsiteX727" fmla="*/ 920271 w 8688749"/>
              <a:gd name="connsiteY727" fmla="*/ 756974 h 3268493"/>
              <a:gd name="connsiteX728" fmla="*/ 1096015 w 8688749"/>
              <a:gd name="connsiteY728" fmla="*/ 788704 h 3268493"/>
              <a:gd name="connsiteX729" fmla="*/ 1230740 w 8688749"/>
              <a:gd name="connsiteY729" fmla="*/ 802685 h 3268493"/>
              <a:gd name="connsiteX730" fmla="*/ 1184384 w 8688749"/>
              <a:gd name="connsiteY730" fmla="*/ 790694 h 3268493"/>
              <a:gd name="connsiteX731" fmla="*/ 781751 w 8688749"/>
              <a:gd name="connsiteY731" fmla="*/ 720797 h 3268493"/>
              <a:gd name="connsiteX732" fmla="*/ 780538 w 8688749"/>
              <a:gd name="connsiteY732" fmla="*/ 714260 h 3268493"/>
              <a:gd name="connsiteX733" fmla="*/ 890084 w 8688749"/>
              <a:gd name="connsiteY733" fmla="*/ 731899 h 3268493"/>
              <a:gd name="connsiteX734" fmla="*/ 933306 w 8688749"/>
              <a:gd name="connsiteY734" fmla="*/ 726172 h 3268493"/>
              <a:gd name="connsiteX735" fmla="*/ 929672 w 8688749"/>
              <a:gd name="connsiteY735" fmla="*/ 706561 h 3268493"/>
              <a:gd name="connsiteX736" fmla="*/ 816492 w 8688749"/>
              <a:gd name="connsiteY736" fmla="*/ 669312 h 3268493"/>
              <a:gd name="connsiteX737" fmla="*/ 833780 w 8688749"/>
              <a:gd name="connsiteY737" fmla="*/ 667023 h 3268493"/>
              <a:gd name="connsiteX738" fmla="*/ 878213 w 8688749"/>
              <a:gd name="connsiteY738" fmla="*/ 667835 h 3268493"/>
              <a:gd name="connsiteX739" fmla="*/ 877003 w 8688749"/>
              <a:gd name="connsiteY739" fmla="*/ 661296 h 3268493"/>
              <a:gd name="connsiteX740" fmla="*/ 715999 w 8688749"/>
              <a:gd name="connsiteY740" fmla="*/ 604935 h 3268493"/>
              <a:gd name="connsiteX741" fmla="*/ 712366 w 8688749"/>
              <a:gd name="connsiteY741" fmla="*/ 585323 h 3268493"/>
              <a:gd name="connsiteX742" fmla="*/ 733975 w 8688749"/>
              <a:gd name="connsiteY742" fmla="*/ 582461 h 3268493"/>
              <a:gd name="connsiteX743" fmla="*/ 864162 w 8688749"/>
              <a:gd name="connsiteY743" fmla="*/ 592005 h 3268493"/>
              <a:gd name="connsiteX744" fmla="*/ 885771 w 8688749"/>
              <a:gd name="connsiteY744" fmla="*/ 589143 h 3268493"/>
              <a:gd name="connsiteX745" fmla="*/ 838919 w 8688749"/>
              <a:gd name="connsiteY745" fmla="*/ 575257 h 3268493"/>
              <a:gd name="connsiteX746" fmla="*/ 942368 w 8688749"/>
              <a:gd name="connsiteY746" fmla="*/ 536105 h 3268493"/>
              <a:gd name="connsiteX747" fmla="*/ 689835 w 8688749"/>
              <a:gd name="connsiteY747" fmla="*/ 463737 h 3268493"/>
              <a:gd name="connsiteX748" fmla="*/ 605536 w 8688749"/>
              <a:gd name="connsiteY748" fmla="*/ 462847 h 3268493"/>
              <a:gd name="connsiteX749" fmla="*/ 601901 w 8688749"/>
              <a:gd name="connsiteY749" fmla="*/ 443235 h 3268493"/>
              <a:gd name="connsiteX750" fmla="*/ 640799 w 8688749"/>
              <a:gd name="connsiteY750" fmla="*/ 438083 h 3268493"/>
              <a:gd name="connsiteX751" fmla="*/ 820024 w 8688749"/>
              <a:gd name="connsiteY751" fmla="*/ 473278 h 3268493"/>
              <a:gd name="connsiteX752" fmla="*/ 999244 w 8688749"/>
              <a:gd name="connsiteY752" fmla="*/ 508478 h 3268493"/>
              <a:gd name="connsiteX753" fmla="*/ 1043676 w 8688749"/>
              <a:gd name="connsiteY753" fmla="*/ 509287 h 3268493"/>
              <a:gd name="connsiteX754" fmla="*/ 1128909 w 8688749"/>
              <a:gd name="connsiteY754" fmla="*/ 491302 h 3268493"/>
              <a:gd name="connsiteX755" fmla="*/ 1430890 w 8688749"/>
              <a:gd name="connsiteY755" fmla="*/ 548243 h 3268493"/>
              <a:gd name="connsiteX756" fmla="*/ 1509505 w 8688749"/>
              <a:gd name="connsiteY756" fmla="*/ 560232 h 3268493"/>
              <a:gd name="connsiteX757" fmla="*/ 1515402 w 8688749"/>
              <a:gd name="connsiteY757" fmla="*/ 558004 h 3268493"/>
              <a:gd name="connsiteX758" fmla="*/ 1534202 w 8688749"/>
              <a:gd name="connsiteY758" fmla="*/ 563999 h 3268493"/>
              <a:gd name="connsiteX759" fmla="*/ 1664151 w 8688749"/>
              <a:gd name="connsiteY759" fmla="*/ 583817 h 3268493"/>
              <a:gd name="connsiteX760" fmla="*/ 1736886 w 8688749"/>
              <a:gd name="connsiteY760" fmla="*/ 599966 h 3268493"/>
              <a:gd name="connsiteX761" fmla="*/ 1814227 w 8688749"/>
              <a:gd name="connsiteY761" fmla="*/ 610821 h 3268493"/>
              <a:gd name="connsiteX762" fmla="*/ 1835385 w 8688749"/>
              <a:gd name="connsiteY762" fmla="*/ 610846 h 3268493"/>
              <a:gd name="connsiteX763" fmla="*/ 1923999 w 8688749"/>
              <a:gd name="connsiteY763" fmla="*/ 626225 h 3268493"/>
              <a:gd name="connsiteX764" fmla="*/ 1948946 w 8688749"/>
              <a:gd name="connsiteY764" fmla="*/ 629726 h 3268493"/>
              <a:gd name="connsiteX765" fmla="*/ 1980239 w 8688749"/>
              <a:gd name="connsiteY765" fmla="*/ 626351 h 3268493"/>
              <a:gd name="connsiteX766" fmla="*/ 2029896 w 8688749"/>
              <a:gd name="connsiteY766" fmla="*/ 598354 h 3268493"/>
              <a:gd name="connsiteX767" fmla="*/ 2156235 w 8688749"/>
              <a:gd name="connsiteY767" fmla="*/ 616234 h 3268493"/>
              <a:gd name="connsiteX768" fmla="*/ 2253264 w 8688749"/>
              <a:gd name="connsiteY768" fmla="*/ 623407 h 3268493"/>
              <a:gd name="connsiteX769" fmla="*/ 2220001 w 8688749"/>
              <a:gd name="connsiteY769" fmla="*/ 616405 h 3268493"/>
              <a:gd name="connsiteX770" fmla="*/ 1930508 w 8688749"/>
              <a:gd name="connsiteY770" fmla="*/ 577209 h 3268493"/>
              <a:gd name="connsiteX771" fmla="*/ 1929745 w 8688749"/>
              <a:gd name="connsiteY771" fmla="*/ 573097 h 3268493"/>
              <a:gd name="connsiteX772" fmla="*/ 2008532 w 8688749"/>
              <a:gd name="connsiteY772" fmla="*/ 582889 h 3268493"/>
              <a:gd name="connsiteX773" fmla="*/ 2039836 w 8688749"/>
              <a:gd name="connsiteY773" fmla="*/ 578742 h 3268493"/>
              <a:gd name="connsiteX774" fmla="*/ 2037549 w 8688749"/>
              <a:gd name="connsiteY774" fmla="*/ 566402 h 3268493"/>
              <a:gd name="connsiteX775" fmla="*/ 1956476 w 8688749"/>
              <a:gd name="connsiteY775" fmla="*/ 544270 h 3268493"/>
              <a:gd name="connsiteX776" fmla="*/ 1968996 w 8688749"/>
              <a:gd name="connsiteY776" fmla="*/ 542610 h 3268493"/>
              <a:gd name="connsiteX777" fmla="*/ 2001062 w 8688749"/>
              <a:gd name="connsiteY777" fmla="*/ 542579 h 3268493"/>
              <a:gd name="connsiteX778" fmla="*/ 2000301 w 8688749"/>
              <a:gd name="connsiteY778" fmla="*/ 538464 h 3268493"/>
              <a:gd name="connsiteX779" fmla="*/ 1885026 w 8688749"/>
              <a:gd name="connsiteY779" fmla="*/ 504849 h 3268493"/>
              <a:gd name="connsiteX780" fmla="*/ 1882739 w 8688749"/>
              <a:gd name="connsiteY780" fmla="*/ 492509 h 3268493"/>
              <a:gd name="connsiteX781" fmla="*/ 1898391 w 8688749"/>
              <a:gd name="connsiteY781" fmla="*/ 490435 h 3268493"/>
              <a:gd name="connsiteX782" fmla="*/ 1992221 w 8688749"/>
              <a:gd name="connsiteY782" fmla="*/ 494863 h 3268493"/>
              <a:gd name="connsiteX783" fmla="*/ 2007874 w 8688749"/>
              <a:gd name="connsiteY783" fmla="*/ 492791 h 3268493"/>
              <a:gd name="connsiteX784" fmla="*/ 1974285 w 8688749"/>
              <a:gd name="connsiteY784" fmla="*/ 484597 h 3268493"/>
              <a:gd name="connsiteX785" fmla="*/ 2049644 w 8688749"/>
              <a:gd name="connsiteY785" fmla="*/ 458601 h 3268493"/>
              <a:gd name="connsiteX786" fmla="*/ 1868564 w 8688749"/>
              <a:gd name="connsiteY786" fmla="*/ 416001 h 3268493"/>
              <a:gd name="connsiteX787" fmla="*/ 1807714 w 8688749"/>
              <a:gd name="connsiteY787" fmla="*/ 416476 h 3268493"/>
              <a:gd name="connsiteX788" fmla="*/ 1805429 w 8688749"/>
              <a:gd name="connsiteY788" fmla="*/ 404135 h 3268493"/>
              <a:gd name="connsiteX789" fmla="*/ 1833603 w 8688749"/>
              <a:gd name="connsiteY789" fmla="*/ 400403 h 3268493"/>
              <a:gd name="connsiteX790" fmla="*/ 1962394 w 8688749"/>
              <a:gd name="connsiteY790" fmla="*/ 420428 h 3268493"/>
              <a:gd name="connsiteX791" fmla="*/ 2091183 w 8688749"/>
              <a:gd name="connsiteY791" fmla="*/ 440455 h 3268493"/>
              <a:gd name="connsiteX792" fmla="*/ 2123247 w 8688749"/>
              <a:gd name="connsiteY792" fmla="*/ 440420 h 3268493"/>
              <a:gd name="connsiteX793" fmla="*/ 2185094 w 8688749"/>
              <a:gd name="connsiteY793" fmla="*/ 428015 h 3268493"/>
              <a:gd name="connsiteX794" fmla="*/ 2569943 w 8688749"/>
              <a:gd name="connsiteY794" fmla="*/ 479864 h 3268493"/>
              <a:gd name="connsiteX795" fmla="*/ 2776756 w 8688749"/>
              <a:gd name="connsiteY795" fmla="*/ 505568 h 3268493"/>
              <a:gd name="connsiteX796" fmla="*/ 2750110 w 8688749"/>
              <a:gd name="connsiteY796" fmla="*/ 517527 h 3268493"/>
              <a:gd name="connsiteX797" fmla="*/ 2986093 w 8688749"/>
              <a:gd name="connsiteY797" fmla="*/ 527567 h 3268493"/>
              <a:gd name="connsiteX798" fmla="*/ 3413477 w 8688749"/>
              <a:gd name="connsiteY798" fmla="*/ 549338 h 3268493"/>
              <a:gd name="connsiteX799" fmla="*/ 3712596 w 8688749"/>
              <a:gd name="connsiteY799" fmla="*/ 571244 h 3268493"/>
              <a:gd name="connsiteX800" fmla="*/ 4227711 w 8688749"/>
              <a:gd name="connsiteY800" fmla="*/ 564538 h 3268493"/>
              <a:gd name="connsiteX801" fmla="*/ 4262064 w 8688749"/>
              <a:gd name="connsiteY801" fmla="*/ 576844 h 3268493"/>
              <a:gd name="connsiteX802" fmla="*/ 4307493 w 8688749"/>
              <a:gd name="connsiteY802" fmla="*/ 562398 h 3268493"/>
              <a:gd name="connsiteX803" fmla="*/ 4341085 w 8688749"/>
              <a:gd name="connsiteY803" fmla="*/ 570591 h 3268493"/>
              <a:gd name="connsiteX804" fmla="*/ 4416213 w 8688749"/>
              <a:gd name="connsiteY804" fmla="*/ 560639 h 3268493"/>
              <a:gd name="connsiteX805" fmla="*/ 4699373 w 8688749"/>
              <a:gd name="connsiteY805" fmla="*/ 552873 h 3268493"/>
              <a:gd name="connsiteX806" fmla="*/ 5154758 w 8688749"/>
              <a:gd name="connsiteY806" fmla="*/ 482405 h 3268493"/>
              <a:gd name="connsiteX807" fmla="*/ 5176449 w 8688749"/>
              <a:gd name="connsiteY807" fmla="*/ 464970 h 3268493"/>
              <a:gd name="connsiteX808" fmla="*/ 5187635 w 8688749"/>
              <a:gd name="connsiteY808" fmla="*/ 460746 h 3268493"/>
              <a:gd name="connsiteX809" fmla="*/ 5282643 w 8688749"/>
              <a:gd name="connsiteY809" fmla="*/ 461819 h 3268493"/>
              <a:gd name="connsiteX810" fmla="*/ 5898580 w 8688749"/>
              <a:gd name="connsiteY810" fmla="*/ 291984 h 3268493"/>
              <a:gd name="connsiteX811" fmla="*/ 5904853 w 8688749"/>
              <a:gd name="connsiteY811" fmla="*/ 298855 h 3268493"/>
              <a:gd name="connsiteX812" fmla="*/ 5951714 w 8688749"/>
              <a:gd name="connsiteY812" fmla="*/ 271914 h 3268493"/>
              <a:gd name="connsiteX813" fmla="*/ 6392912 w 8688749"/>
              <a:gd name="connsiteY813" fmla="*/ 149606 h 3268493"/>
              <a:gd name="connsiteX814" fmla="*/ 6391475 w 8688749"/>
              <a:gd name="connsiteY814" fmla="*/ 168628 h 3268493"/>
              <a:gd name="connsiteX815" fmla="*/ 6410295 w 8688749"/>
              <a:gd name="connsiteY815" fmla="*/ 189239 h 3268493"/>
              <a:gd name="connsiteX816" fmla="*/ 6790725 w 8688749"/>
              <a:gd name="connsiteY816" fmla="*/ 62167 h 3268493"/>
              <a:gd name="connsiteX817" fmla="*/ 6807399 w 8688749"/>
              <a:gd name="connsiteY817" fmla="*/ 39237 h 3268493"/>
              <a:gd name="connsiteX818" fmla="*/ 7033684 w 8688749"/>
              <a:gd name="connsiteY818" fmla="*/ 61289 h 3268493"/>
              <a:gd name="connsiteX819" fmla="*/ 7059505 w 8688749"/>
              <a:gd name="connsiteY819" fmla="*/ 65716 h 3268493"/>
              <a:gd name="connsiteX820" fmla="*/ 7056096 w 8688749"/>
              <a:gd name="connsiteY820" fmla="*/ 66429 h 3268493"/>
              <a:gd name="connsiteX821" fmla="*/ 7006958 w 8688749"/>
              <a:gd name="connsiteY821" fmla="*/ 78571 h 3268493"/>
              <a:gd name="connsiteX822" fmla="*/ 6962469 w 8688749"/>
              <a:gd name="connsiteY822" fmla="*/ 110911 h 3268493"/>
              <a:gd name="connsiteX823" fmla="*/ 6919316 w 8688749"/>
              <a:gd name="connsiteY823" fmla="*/ 135897 h 3268493"/>
              <a:gd name="connsiteX824" fmla="*/ 6902263 w 8688749"/>
              <a:gd name="connsiteY824" fmla="*/ 158933 h 3268493"/>
              <a:gd name="connsiteX825" fmla="*/ 6872161 w 8688749"/>
              <a:gd name="connsiteY825" fmla="*/ 182945 h 3268493"/>
              <a:gd name="connsiteX826" fmla="*/ 6868090 w 8688749"/>
              <a:gd name="connsiteY826" fmla="*/ 187991 h 3268493"/>
              <a:gd name="connsiteX827" fmla="*/ 6949215 w 8688749"/>
              <a:gd name="connsiteY827" fmla="*/ 163676 h 3268493"/>
              <a:gd name="connsiteX828" fmla="*/ 6947942 w 8688749"/>
              <a:gd name="connsiteY828" fmla="*/ 193772 h 3268493"/>
              <a:gd name="connsiteX829" fmla="*/ 6974797 w 8688749"/>
              <a:gd name="connsiteY829" fmla="*/ 226932 h 3268493"/>
              <a:gd name="connsiteX830" fmla="*/ 7497170 w 8688749"/>
              <a:gd name="connsiteY830" fmla="*/ 35878 h 3268493"/>
              <a:gd name="connsiteX831" fmla="*/ 7519410 w 8688749"/>
              <a:gd name="connsiteY831" fmla="*/ 0 h 3268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</a:cxnLst>
            <a:rect l="l" t="t" r="r" b="b"/>
            <a:pathLst>
              <a:path w="8688749" h="3268493">
                <a:moveTo>
                  <a:pt x="2735198" y="2866350"/>
                </a:moveTo>
                <a:cubicBezTo>
                  <a:pt x="2728861" y="2866212"/>
                  <a:pt x="2721717" y="2868095"/>
                  <a:pt x="2713773" y="2872000"/>
                </a:cubicBezTo>
                <a:lnTo>
                  <a:pt x="2714737" y="2891044"/>
                </a:lnTo>
                <a:lnTo>
                  <a:pt x="2751806" y="2872824"/>
                </a:lnTo>
                <a:cubicBezTo>
                  <a:pt x="2747072" y="2868645"/>
                  <a:pt x="2741538" y="2866486"/>
                  <a:pt x="2735198" y="2866350"/>
                </a:cubicBezTo>
                <a:close/>
                <a:moveTo>
                  <a:pt x="7002657" y="2358181"/>
                </a:moveTo>
                <a:cubicBezTo>
                  <a:pt x="7034112" y="2353927"/>
                  <a:pt x="7051878" y="2358236"/>
                  <a:pt x="7055955" y="2371105"/>
                </a:cubicBezTo>
                <a:lnTo>
                  <a:pt x="7025353" y="2378039"/>
                </a:lnTo>
                <a:cubicBezTo>
                  <a:pt x="7023992" y="2373748"/>
                  <a:pt x="7012092" y="2370698"/>
                  <a:pt x="6989647" y="2368886"/>
                </a:cubicBezTo>
                <a:lnTo>
                  <a:pt x="6987355" y="2361647"/>
                </a:lnTo>
                <a:close/>
                <a:moveTo>
                  <a:pt x="6825927" y="2297356"/>
                </a:moveTo>
                <a:cubicBezTo>
                  <a:pt x="6844289" y="2293196"/>
                  <a:pt x="6854234" y="2293529"/>
                  <a:pt x="6855765" y="2298355"/>
                </a:cubicBezTo>
                <a:lnTo>
                  <a:pt x="6857039" y="2302378"/>
                </a:lnTo>
                <a:lnTo>
                  <a:pt x="6841737" y="2305844"/>
                </a:lnTo>
                <a:cubicBezTo>
                  <a:pt x="6832471" y="2307655"/>
                  <a:pt x="6825328" y="2308412"/>
                  <a:pt x="6820312" y="2308111"/>
                </a:cubicBezTo>
                <a:cubicBezTo>
                  <a:pt x="6815298" y="2307810"/>
                  <a:pt x="6812406" y="2306454"/>
                  <a:pt x="6811641" y="2304040"/>
                </a:cubicBezTo>
                <a:lnTo>
                  <a:pt x="6810622" y="2300823"/>
                </a:lnTo>
                <a:close/>
                <a:moveTo>
                  <a:pt x="8201797" y="2214659"/>
                </a:moveTo>
                <a:cubicBezTo>
                  <a:pt x="8245405" y="2209347"/>
                  <a:pt x="8270449" y="2216916"/>
                  <a:pt x="8276930" y="2237368"/>
                </a:cubicBezTo>
                <a:lnTo>
                  <a:pt x="8234670" y="2246942"/>
                </a:lnTo>
                <a:cubicBezTo>
                  <a:pt x="8232509" y="2240124"/>
                  <a:pt x="8215727" y="2234794"/>
                  <a:pt x="8184312" y="2230949"/>
                </a:cubicBezTo>
                <a:lnTo>
                  <a:pt x="8180668" y="2219447"/>
                </a:lnTo>
                <a:close/>
                <a:moveTo>
                  <a:pt x="6646399" y="2186304"/>
                </a:moveTo>
                <a:lnTo>
                  <a:pt x="6600489" y="2196705"/>
                </a:lnTo>
                <a:lnTo>
                  <a:pt x="6604058" y="2207966"/>
                </a:lnTo>
                <a:cubicBezTo>
                  <a:pt x="6606950" y="2210184"/>
                  <a:pt x="6611158" y="2211384"/>
                  <a:pt x="6616683" y="2211571"/>
                </a:cubicBezTo>
                <a:cubicBezTo>
                  <a:pt x="6622210" y="2211755"/>
                  <a:pt x="6629054" y="2210923"/>
                  <a:pt x="6637215" y="2209075"/>
                </a:cubicBezTo>
                <a:lnTo>
                  <a:pt x="6652517" y="2205608"/>
                </a:lnTo>
                <a:close/>
                <a:moveTo>
                  <a:pt x="6547190" y="2183780"/>
                </a:moveTo>
                <a:lnTo>
                  <a:pt x="6519644" y="2190021"/>
                </a:lnTo>
                <a:cubicBezTo>
                  <a:pt x="6499243" y="2194642"/>
                  <a:pt x="6489803" y="2199368"/>
                  <a:pt x="6491334" y="2204193"/>
                </a:cubicBezTo>
                <a:lnTo>
                  <a:pt x="6493884" y="2212237"/>
                </a:lnTo>
                <a:lnTo>
                  <a:pt x="6509186" y="2208770"/>
                </a:lnTo>
                <a:cubicBezTo>
                  <a:pt x="6526699" y="2201928"/>
                  <a:pt x="6540558" y="2197352"/>
                  <a:pt x="6550759" y="2195041"/>
                </a:cubicBezTo>
                <a:close/>
                <a:moveTo>
                  <a:pt x="6026531" y="2181477"/>
                </a:moveTo>
                <a:cubicBezTo>
                  <a:pt x="6021006" y="2181293"/>
                  <a:pt x="6013141" y="2182355"/>
                  <a:pt x="6002939" y="2184667"/>
                </a:cubicBezTo>
                <a:lnTo>
                  <a:pt x="5987636" y="2188134"/>
                </a:lnTo>
                <a:lnTo>
                  <a:pt x="5990187" y="2196177"/>
                </a:lnTo>
                <a:lnTo>
                  <a:pt x="6036097" y="2185775"/>
                </a:lnTo>
                <a:cubicBezTo>
                  <a:pt x="6035246" y="2183095"/>
                  <a:pt x="6032058" y="2181662"/>
                  <a:pt x="6026531" y="2181477"/>
                </a:cubicBezTo>
                <a:close/>
                <a:moveTo>
                  <a:pt x="6483943" y="2180867"/>
                </a:moveTo>
                <a:cubicBezTo>
                  <a:pt x="6467618" y="2184566"/>
                  <a:pt x="6446365" y="2186507"/>
                  <a:pt x="6420180" y="2186692"/>
                </a:cubicBezTo>
                <a:lnTo>
                  <a:pt x="6407427" y="2198202"/>
                </a:lnTo>
                <a:cubicBezTo>
                  <a:pt x="6440753" y="2199847"/>
                  <a:pt x="6458095" y="2202816"/>
                  <a:pt x="6459454" y="2207104"/>
                </a:cubicBezTo>
                <a:cubicBezTo>
                  <a:pt x="6479688" y="2201946"/>
                  <a:pt x="6489125" y="2197223"/>
                  <a:pt x="6487765" y="2192932"/>
                </a:cubicBezTo>
                <a:close/>
                <a:moveTo>
                  <a:pt x="6355913" y="2180562"/>
                </a:moveTo>
                <a:lnTo>
                  <a:pt x="6340608" y="2184030"/>
                </a:lnTo>
                <a:cubicBezTo>
                  <a:pt x="6320208" y="2188652"/>
                  <a:pt x="6310854" y="2193644"/>
                  <a:pt x="6312553" y="2199006"/>
                </a:cubicBezTo>
                <a:lnTo>
                  <a:pt x="6393911" y="2196954"/>
                </a:lnTo>
                <a:lnTo>
                  <a:pt x="6391362" y="2188911"/>
                </a:lnTo>
                <a:cubicBezTo>
                  <a:pt x="6368919" y="2187099"/>
                  <a:pt x="6357102" y="2184316"/>
                  <a:pt x="6355913" y="2180562"/>
                </a:cubicBezTo>
                <a:close/>
                <a:moveTo>
                  <a:pt x="6185098" y="2176331"/>
                </a:moveTo>
                <a:lnTo>
                  <a:pt x="6166142" y="2177004"/>
                </a:lnTo>
                <a:lnTo>
                  <a:pt x="6146271" y="2181506"/>
                </a:lnTo>
                <a:cubicBezTo>
                  <a:pt x="6175003" y="2203157"/>
                  <a:pt x="6224055" y="2206126"/>
                  <a:pt x="6293427" y="2190409"/>
                </a:cubicBezTo>
                <a:lnTo>
                  <a:pt x="6324032" y="2183475"/>
                </a:lnTo>
                <a:lnTo>
                  <a:pt x="6322569" y="2178856"/>
                </a:lnTo>
                <a:lnTo>
                  <a:pt x="6254141" y="2179967"/>
                </a:lnTo>
                <a:cubicBezTo>
                  <a:pt x="6250829" y="2177041"/>
                  <a:pt x="6227812" y="2175830"/>
                  <a:pt x="6185098" y="2176331"/>
                </a:cubicBezTo>
                <a:close/>
                <a:moveTo>
                  <a:pt x="7980998" y="2107471"/>
                </a:moveTo>
                <a:cubicBezTo>
                  <a:pt x="7987944" y="2107952"/>
                  <a:pt x="7992026" y="2110111"/>
                  <a:pt x="7993241" y="2113946"/>
                </a:cubicBezTo>
                <a:lnTo>
                  <a:pt x="7995267" y="2120337"/>
                </a:lnTo>
                <a:lnTo>
                  <a:pt x="7974136" y="2125124"/>
                </a:lnTo>
                <a:cubicBezTo>
                  <a:pt x="7961325" y="2127569"/>
                  <a:pt x="7951414" y="2128446"/>
                  <a:pt x="7944398" y="2127750"/>
                </a:cubicBezTo>
                <a:cubicBezTo>
                  <a:pt x="7937384" y="2127057"/>
                  <a:pt x="7933268" y="2124791"/>
                  <a:pt x="7932053" y="2120956"/>
                </a:cubicBezTo>
                <a:lnTo>
                  <a:pt x="7930433" y="2115845"/>
                </a:lnTo>
                <a:lnTo>
                  <a:pt x="7951564" y="2111057"/>
                </a:lnTo>
                <a:cubicBezTo>
                  <a:pt x="7964241" y="2108185"/>
                  <a:pt x="7974051" y="2106990"/>
                  <a:pt x="7980998" y="2107471"/>
                </a:cubicBezTo>
                <a:close/>
                <a:moveTo>
                  <a:pt x="7694333" y="1928209"/>
                </a:moveTo>
                <a:lnTo>
                  <a:pt x="7630947" y="1942570"/>
                </a:lnTo>
                <a:lnTo>
                  <a:pt x="7636618" y="1960465"/>
                </a:lnTo>
                <a:cubicBezTo>
                  <a:pt x="7640788" y="1964086"/>
                  <a:pt x="7646731" y="1966165"/>
                  <a:pt x="7654448" y="1966700"/>
                </a:cubicBezTo>
                <a:cubicBezTo>
                  <a:pt x="7662166" y="1967236"/>
                  <a:pt x="7671660" y="1966227"/>
                  <a:pt x="7682927" y="1963674"/>
                </a:cubicBezTo>
                <a:lnTo>
                  <a:pt x="7704055" y="1958887"/>
                </a:lnTo>
                <a:close/>
                <a:moveTo>
                  <a:pt x="7555813" y="1919860"/>
                </a:moveTo>
                <a:lnTo>
                  <a:pt x="7517782" y="1928477"/>
                </a:lnTo>
                <a:cubicBezTo>
                  <a:pt x="7489612" y="1934859"/>
                  <a:pt x="7476740" y="1941886"/>
                  <a:pt x="7479171" y="1949553"/>
                </a:cubicBezTo>
                <a:lnTo>
                  <a:pt x="7483221" y="1962339"/>
                </a:lnTo>
                <a:lnTo>
                  <a:pt x="7504348" y="1957552"/>
                </a:lnTo>
                <a:cubicBezTo>
                  <a:pt x="7528354" y="1947545"/>
                  <a:pt x="7547402" y="1940948"/>
                  <a:pt x="7561484" y="1937758"/>
                </a:cubicBezTo>
                <a:close/>
                <a:moveTo>
                  <a:pt x="7467422" y="1912485"/>
                </a:moveTo>
                <a:cubicBezTo>
                  <a:pt x="7444884" y="1917590"/>
                  <a:pt x="7415362" y="1919714"/>
                  <a:pt x="7378854" y="1918850"/>
                </a:cubicBezTo>
                <a:lnTo>
                  <a:pt x="7361776" y="1936419"/>
                </a:lnTo>
                <a:cubicBezTo>
                  <a:pt x="7408357" y="1940479"/>
                  <a:pt x="7432727" y="1945919"/>
                  <a:pt x="7434887" y="1952735"/>
                </a:cubicBezTo>
                <a:cubicBezTo>
                  <a:pt x="7462790" y="1945502"/>
                  <a:pt x="7475659" y="1938476"/>
                  <a:pt x="7473499" y="1931659"/>
                </a:cubicBezTo>
                <a:close/>
                <a:moveTo>
                  <a:pt x="7288844" y="1906362"/>
                </a:moveTo>
                <a:lnTo>
                  <a:pt x="7267715" y="1911150"/>
                </a:lnTo>
                <a:cubicBezTo>
                  <a:pt x="7239545" y="1917532"/>
                  <a:pt x="7226807" y="1924982"/>
                  <a:pt x="7229508" y="1933505"/>
                </a:cubicBezTo>
                <a:lnTo>
                  <a:pt x="7342849" y="1933857"/>
                </a:lnTo>
                <a:lnTo>
                  <a:pt x="7338799" y="1921076"/>
                </a:lnTo>
                <a:cubicBezTo>
                  <a:pt x="7307387" y="1917232"/>
                  <a:pt x="7290734" y="1912326"/>
                  <a:pt x="7288844" y="1906362"/>
                </a:cubicBezTo>
                <a:close/>
                <a:moveTo>
                  <a:pt x="6829519" y="1893285"/>
                </a:moveTo>
                <a:cubicBezTo>
                  <a:pt x="6821800" y="1892750"/>
                  <a:pt x="6810897" y="1894079"/>
                  <a:pt x="6796811" y="1897270"/>
                </a:cubicBezTo>
                <a:lnTo>
                  <a:pt x="6782621" y="1900484"/>
                </a:lnTo>
                <a:lnTo>
                  <a:pt x="6782785" y="1900628"/>
                </a:lnTo>
                <a:lnTo>
                  <a:pt x="6779229" y="1901253"/>
                </a:lnTo>
                <a:lnTo>
                  <a:pt x="6775683" y="1902057"/>
                </a:lnTo>
                <a:lnTo>
                  <a:pt x="6779735" y="1914840"/>
                </a:lnTo>
                <a:lnTo>
                  <a:pt x="6843123" y="1900480"/>
                </a:lnTo>
                <a:cubicBezTo>
                  <a:pt x="6841772" y="1896218"/>
                  <a:pt x="6837238" y="1893821"/>
                  <a:pt x="6829519" y="1893285"/>
                </a:cubicBezTo>
                <a:close/>
                <a:moveTo>
                  <a:pt x="7050351" y="1892169"/>
                </a:moveTo>
                <a:lnTo>
                  <a:pt x="7023954" y="1892392"/>
                </a:lnTo>
                <a:lnTo>
                  <a:pt x="6996520" y="1898607"/>
                </a:lnTo>
                <a:cubicBezTo>
                  <a:pt x="7037925" y="1933980"/>
                  <a:pt x="7106520" y="1940819"/>
                  <a:pt x="7202304" y="1919119"/>
                </a:cubicBezTo>
                <a:lnTo>
                  <a:pt x="7244561" y="1909545"/>
                </a:lnTo>
                <a:lnTo>
                  <a:pt x="7242234" y="1902204"/>
                </a:lnTo>
                <a:lnTo>
                  <a:pt x="7146868" y="1900937"/>
                </a:lnTo>
                <a:cubicBezTo>
                  <a:pt x="7142067" y="1896183"/>
                  <a:pt x="7109892" y="1893261"/>
                  <a:pt x="7050351" y="1892169"/>
                </a:cubicBezTo>
                <a:close/>
                <a:moveTo>
                  <a:pt x="8494386" y="1881898"/>
                </a:moveTo>
                <a:cubicBezTo>
                  <a:pt x="8504504" y="1881583"/>
                  <a:pt x="8514307" y="1882679"/>
                  <a:pt x="8523797" y="1885186"/>
                </a:cubicBezTo>
                <a:cubicBezTo>
                  <a:pt x="8542776" y="1890201"/>
                  <a:pt x="8560496" y="1900857"/>
                  <a:pt x="8576958" y="1917156"/>
                </a:cubicBezTo>
                <a:lnTo>
                  <a:pt x="8540832" y="1936491"/>
                </a:lnTo>
                <a:cubicBezTo>
                  <a:pt x="8529855" y="1925623"/>
                  <a:pt x="8504095" y="1918486"/>
                  <a:pt x="8463546" y="1915075"/>
                </a:cubicBezTo>
                <a:lnTo>
                  <a:pt x="8445026" y="1896739"/>
                </a:lnTo>
                <a:lnTo>
                  <a:pt x="8463087" y="1887073"/>
                </a:lnTo>
                <a:cubicBezTo>
                  <a:pt x="8473834" y="1883938"/>
                  <a:pt x="8484267" y="1882212"/>
                  <a:pt x="8494386" y="1881898"/>
                </a:cubicBezTo>
                <a:close/>
                <a:moveTo>
                  <a:pt x="8313588" y="1766372"/>
                </a:moveTo>
                <a:cubicBezTo>
                  <a:pt x="8357196" y="1761058"/>
                  <a:pt x="8382240" y="1768628"/>
                  <a:pt x="8388722" y="1789079"/>
                </a:cubicBezTo>
                <a:lnTo>
                  <a:pt x="8346463" y="1798654"/>
                </a:lnTo>
                <a:cubicBezTo>
                  <a:pt x="8344303" y="1791835"/>
                  <a:pt x="8327518" y="1786506"/>
                  <a:pt x="8296104" y="1782661"/>
                </a:cubicBezTo>
                <a:lnTo>
                  <a:pt x="8292461" y="1771159"/>
                </a:lnTo>
                <a:close/>
                <a:moveTo>
                  <a:pt x="2046021" y="1706404"/>
                </a:moveTo>
                <a:lnTo>
                  <a:pt x="1988488" y="1730378"/>
                </a:lnTo>
                <a:cubicBezTo>
                  <a:pt x="2000424" y="1745111"/>
                  <a:pt x="2019176" y="1747155"/>
                  <a:pt x="2044748" y="1736498"/>
                </a:cubicBezTo>
                <a:lnTo>
                  <a:pt x="2063921" y="1728509"/>
                </a:lnTo>
                <a:close/>
                <a:moveTo>
                  <a:pt x="1382706" y="1666431"/>
                </a:moveTo>
                <a:lnTo>
                  <a:pt x="1400611" y="1688537"/>
                </a:lnTo>
                <a:cubicBezTo>
                  <a:pt x="1440504" y="1695569"/>
                  <a:pt x="1464626" y="1704243"/>
                  <a:pt x="1472983" y="1714558"/>
                </a:cubicBezTo>
                <a:lnTo>
                  <a:pt x="1492159" y="1706568"/>
                </a:lnTo>
                <a:cubicBezTo>
                  <a:pt x="1517725" y="1695915"/>
                  <a:pt x="1524545" y="1683219"/>
                  <a:pt x="1512604" y="1668483"/>
                </a:cubicBezTo>
                <a:close/>
                <a:moveTo>
                  <a:pt x="1257915" y="1632688"/>
                </a:moveTo>
                <a:cubicBezTo>
                  <a:pt x="1233539" y="1644816"/>
                  <a:pt x="1226127" y="1656773"/>
                  <a:pt x="1235675" y="1668562"/>
                </a:cubicBezTo>
                <a:lnTo>
                  <a:pt x="1262530" y="1701725"/>
                </a:lnTo>
                <a:cubicBezTo>
                  <a:pt x="1282988" y="1693201"/>
                  <a:pt x="1314523" y="1689914"/>
                  <a:pt x="1357142" y="1691867"/>
                </a:cubicBezTo>
                <a:lnTo>
                  <a:pt x="1358414" y="1661772"/>
                </a:lnTo>
                <a:cubicBezTo>
                  <a:pt x="1300962" y="1654172"/>
                  <a:pt x="1267466" y="1644478"/>
                  <a:pt x="1257915" y="1632688"/>
                </a:cubicBezTo>
                <a:close/>
                <a:moveTo>
                  <a:pt x="1192705" y="1615508"/>
                </a:moveTo>
                <a:lnTo>
                  <a:pt x="1173533" y="1623497"/>
                </a:lnTo>
                <a:cubicBezTo>
                  <a:pt x="1156485" y="1640457"/>
                  <a:pt x="1141570" y="1651598"/>
                  <a:pt x="1128787" y="1656926"/>
                </a:cubicBezTo>
                <a:lnTo>
                  <a:pt x="1153852" y="1687875"/>
                </a:lnTo>
                <a:lnTo>
                  <a:pt x="1188370" y="1673491"/>
                </a:lnTo>
                <a:cubicBezTo>
                  <a:pt x="1213938" y="1662838"/>
                  <a:pt x="1221350" y="1650879"/>
                  <a:pt x="1210612" y="1637616"/>
                </a:cubicBezTo>
                <a:close/>
                <a:moveTo>
                  <a:pt x="992487" y="1605802"/>
                </a:moveTo>
                <a:cubicBezTo>
                  <a:pt x="983110" y="1604782"/>
                  <a:pt x="973307" y="1606403"/>
                  <a:pt x="963080" y="1610664"/>
                </a:cubicBezTo>
                <a:lnTo>
                  <a:pt x="943904" y="1618654"/>
                </a:lnTo>
                <a:lnTo>
                  <a:pt x="986873" y="1671709"/>
                </a:lnTo>
                <a:lnTo>
                  <a:pt x="1044404" y="1647737"/>
                </a:lnTo>
                <a:lnTo>
                  <a:pt x="1019340" y="1616788"/>
                </a:lnTo>
                <a:cubicBezTo>
                  <a:pt x="1010813" y="1610487"/>
                  <a:pt x="1001863" y="1606824"/>
                  <a:pt x="992487" y="1605802"/>
                </a:cubicBezTo>
                <a:close/>
                <a:moveTo>
                  <a:pt x="7758009" y="1490820"/>
                </a:moveTo>
                <a:lnTo>
                  <a:pt x="7742739" y="1494280"/>
                </a:lnTo>
                <a:lnTo>
                  <a:pt x="7748410" y="1512177"/>
                </a:lnTo>
                <a:cubicBezTo>
                  <a:pt x="7752581" y="1515798"/>
                  <a:pt x="7758521" y="1517877"/>
                  <a:pt x="7766239" y="1518411"/>
                </a:cubicBezTo>
                <a:cubicBezTo>
                  <a:pt x="7773958" y="1518947"/>
                  <a:pt x="7783451" y="1517938"/>
                  <a:pt x="7794719" y="1515385"/>
                </a:cubicBezTo>
                <a:lnTo>
                  <a:pt x="7815848" y="1510598"/>
                </a:lnTo>
                <a:lnTo>
                  <a:pt x="7810497" y="1493719"/>
                </a:lnTo>
                <a:lnTo>
                  <a:pt x="7781322" y="1498637"/>
                </a:lnTo>
                <a:close/>
                <a:moveTo>
                  <a:pt x="7364468" y="1471658"/>
                </a:moveTo>
                <a:lnTo>
                  <a:pt x="7341300" y="1485217"/>
                </a:lnTo>
                <a:lnTo>
                  <a:pt x="7378278" y="1485331"/>
                </a:lnTo>
                <a:close/>
                <a:moveTo>
                  <a:pt x="7527739" y="1467991"/>
                </a:moveTo>
                <a:lnTo>
                  <a:pt x="7485238" y="1490736"/>
                </a:lnTo>
                <a:lnTo>
                  <a:pt x="7546679" y="1504447"/>
                </a:lnTo>
                <a:lnTo>
                  <a:pt x="7558205" y="1498156"/>
                </a:lnTo>
                <a:close/>
                <a:moveTo>
                  <a:pt x="7249871" y="1462895"/>
                </a:moveTo>
                <a:lnTo>
                  <a:pt x="7178000" y="1477058"/>
                </a:lnTo>
                <a:lnTo>
                  <a:pt x="7190810" y="1481978"/>
                </a:lnTo>
                <a:lnTo>
                  <a:pt x="7262587" y="1475487"/>
                </a:lnTo>
                <a:close/>
                <a:moveTo>
                  <a:pt x="7324817" y="1453529"/>
                </a:moveTo>
                <a:lnTo>
                  <a:pt x="7349384" y="1456723"/>
                </a:lnTo>
                <a:lnTo>
                  <a:pt x="7354837" y="1456477"/>
                </a:lnTo>
                <a:lnTo>
                  <a:pt x="7354026" y="1453916"/>
                </a:lnTo>
                <a:close/>
                <a:moveTo>
                  <a:pt x="6941311" y="1444996"/>
                </a:moveTo>
                <a:cubicBezTo>
                  <a:pt x="6933593" y="1444462"/>
                  <a:pt x="6922690" y="1445790"/>
                  <a:pt x="6908604" y="1448981"/>
                </a:cubicBezTo>
                <a:lnTo>
                  <a:pt x="6887476" y="1453768"/>
                </a:lnTo>
                <a:lnTo>
                  <a:pt x="6891526" y="1466552"/>
                </a:lnTo>
                <a:lnTo>
                  <a:pt x="6954915" y="1452190"/>
                </a:lnTo>
                <a:cubicBezTo>
                  <a:pt x="6953566" y="1447929"/>
                  <a:pt x="6949030" y="1445532"/>
                  <a:pt x="6941311" y="1444996"/>
                </a:cubicBezTo>
                <a:close/>
                <a:moveTo>
                  <a:pt x="8606177" y="1433609"/>
                </a:moveTo>
                <a:cubicBezTo>
                  <a:pt x="8616296" y="1433294"/>
                  <a:pt x="8626100" y="1434391"/>
                  <a:pt x="8635589" y="1436898"/>
                </a:cubicBezTo>
                <a:cubicBezTo>
                  <a:pt x="8654567" y="1441913"/>
                  <a:pt x="8672289" y="1452568"/>
                  <a:pt x="8688749" y="1468868"/>
                </a:cubicBezTo>
                <a:lnTo>
                  <a:pt x="8652625" y="1488202"/>
                </a:lnTo>
                <a:cubicBezTo>
                  <a:pt x="8641646" y="1477334"/>
                  <a:pt x="8615887" y="1470197"/>
                  <a:pt x="8575339" y="1466787"/>
                </a:cubicBezTo>
                <a:lnTo>
                  <a:pt x="8556817" y="1448450"/>
                </a:lnTo>
                <a:lnTo>
                  <a:pt x="8574878" y="1438785"/>
                </a:lnTo>
                <a:cubicBezTo>
                  <a:pt x="8585626" y="1435649"/>
                  <a:pt x="8596059" y="1433924"/>
                  <a:pt x="8606177" y="1433609"/>
                </a:cubicBezTo>
                <a:close/>
                <a:moveTo>
                  <a:pt x="493871" y="1324238"/>
                </a:moveTo>
                <a:cubicBezTo>
                  <a:pt x="502606" y="1325526"/>
                  <a:pt x="509662" y="1329487"/>
                  <a:pt x="515034" y="1336120"/>
                </a:cubicBezTo>
                <a:lnTo>
                  <a:pt x="522193" y="1344962"/>
                </a:lnTo>
                <a:lnTo>
                  <a:pt x="503014" y="1352952"/>
                </a:lnTo>
                <a:cubicBezTo>
                  <a:pt x="480004" y="1362540"/>
                  <a:pt x="463126" y="1360702"/>
                  <a:pt x="452384" y="1347440"/>
                </a:cubicBezTo>
                <a:lnTo>
                  <a:pt x="443431" y="1336385"/>
                </a:lnTo>
                <a:lnTo>
                  <a:pt x="462608" y="1328395"/>
                </a:lnTo>
                <a:cubicBezTo>
                  <a:pt x="474712" y="1324336"/>
                  <a:pt x="485131" y="1322953"/>
                  <a:pt x="493871" y="1324238"/>
                </a:cubicBezTo>
                <a:close/>
                <a:moveTo>
                  <a:pt x="1786770" y="1294548"/>
                </a:moveTo>
                <a:lnTo>
                  <a:pt x="1721935" y="1303136"/>
                </a:lnTo>
                <a:cubicBezTo>
                  <a:pt x="1723551" y="1311852"/>
                  <a:pt x="1738767" y="1314302"/>
                  <a:pt x="1767582" y="1310485"/>
                </a:cubicBezTo>
                <a:lnTo>
                  <a:pt x="1789192" y="1307622"/>
                </a:lnTo>
                <a:close/>
                <a:moveTo>
                  <a:pt x="8189704" y="1284746"/>
                </a:moveTo>
                <a:cubicBezTo>
                  <a:pt x="8198208" y="1284904"/>
                  <a:pt x="8205549" y="1288037"/>
                  <a:pt x="8211724" y="1294149"/>
                </a:cubicBezTo>
                <a:lnTo>
                  <a:pt x="8222014" y="1304336"/>
                </a:lnTo>
                <a:lnTo>
                  <a:pt x="8203950" y="1314003"/>
                </a:lnTo>
                <a:cubicBezTo>
                  <a:pt x="8192424" y="1319125"/>
                  <a:pt x="8182236" y="1321438"/>
                  <a:pt x="8173386" y="1320944"/>
                </a:cubicBezTo>
                <a:cubicBezTo>
                  <a:pt x="8164538" y="1320447"/>
                  <a:pt x="8157026" y="1317143"/>
                  <a:pt x="8150850" y="1311030"/>
                </a:cubicBezTo>
                <a:lnTo>
                  <a:pt x="8142621" y="1302881"/>
                </a:lnTo>
                <a:lnTo>
                  <a:pt x="8160687" y="1293214"/>
                </a:lnTo>
                <a:cubicBezTo>
                  <a:pt x="8171525" y="1287414"/>
                  <a:pt x="8181196" y="1284592"/>
                  <a:pt x="8189704" y="1284746"/>
                </a:cubicBezTo>
                <a:close/>
                <a:moveTo>
                  <a:pt x="1324813" y="1262967"/>
                </a:moveTo>
                <a:lnTo>
                  <a:pt x="1325299" y="1265586"/>
                </a:lnTo>
                <a:lnTo>
                  <a:pt x="1354293" y="1268593"/>
                </a:lnTo>
                <a:lnTo>
                  <a:pt x="1330267" y="1263210"/>
                </a:lnTo>
                <a:close/>
                <a:moveTo>
                  <a:pt x="1491115" y="1252337"/>
                </a:moveTo>
                <a:lnTo>
                  <a:pt x="1418929" y="1252345"/>
                </a:lnTo>
                <a:lnTo>
                  <a:pt x="1429993" y="1266008"/>
                </a:lnTo>
                <a:lnTo>
                  <a:pt x="1503237" y="1258377"/>
                </a:lnTo>
                <a:close/>
                <a:moveTo>
                  <a:pt x="1305130" y="1232170"/>
                </a:moveTo>
                <a:lnTo>
                  <a:pt x="1317143" y="1247006"/>
                </a:lnTo>
                <a:lnTo>
                  <a:pt x="1341884" y="1235604"/>
                </a:lnTo>
                <a:close/>
                <a:moveTo>
                  <a:pt x="1140080" y="1198043"/>
                </a:moveTo>
                <a:lnTo>
                  <a:pt x="1127831" y="1203264"/>
                </a:lnTo>
                <a:lnTo>
                  <a:pt x="1154336" y="1235994"/>
                </a:lnTo>
                <a:lnTo>
                  <a:pt x="1199451" y="1217192"/>
                </a:lnTo>
                <a:close/>
                <a:moveTo>
                  <a:pt x="923517" y="1164443"/>
                </a:moveTo>
                <a:cubicBezTo>
                  <a:pt x="915909" y="1163217"/>
                  <a:pt x="906342" y="1163369"/>
                  <a:pt x="894817" y="1164894"/>
                </a:cubicBezTo>
                <a:lnTo>
                  <a:pt x="873207" y="1167758"/>
                </a:lnTo>
                <a:lnTo>
                  <a:pt x="876406" y="1185023"/>
                </a:lnTo>
                <a:lnTo>
                  <a:pt x="906036" y="1182752"/>
                </a:lnTo>
                <a:lnTo>
                  <a:pt x="928235" y="1192618"/>
                </a:lnTo>
                <a:lnTo>
                  <a:pt x="943853" y="1190549"/>
                </a:lnTo>
                <a:lnTo>
                  <a:pt x="940463" y="1172243"/>
                </a:lnTo>
                <a:cubicBezTo>
                  <a:pt x="936769" y="1168269"/>
                  <a:pt x="931123" y="1165668"/>
                  <a:pt x="923517" y="1164443"/>
                </a:cubicBezTo>
                <a:close/>
                <a:moveTo>
                  <a:pt x="38349" y="1114896"/>
                </a:moveTo>
                <a:cubicBezTo>
                  <a:pt x="47900" y="1126688"/>
                  <a:pt x="72618" y="1136099"/>
                  <a:pt x="112509" y="1143129"/>
                </a:cubicBezTo>
                <a:lnTo>
                  <a:pt x="128620" y="1163025"/>
                </a:lnTo>
                <a:lnTo>
                  <a:pt x="109448" y="1171015"/>
                </a:lnTo>
                <a:cubicBezTo>
                  <a:pt x="65126" y="1179628"/>
                  <a:pt x="28644" y="1166246"/>
                  <a:pt x="0" y="1130878"/>
                </a:cubicBezTo>
                <a:close/>
                <a:moveTo>
                  <a:pt x="7383143" y="1065252"/>
                </a:moveTo>
                <a:lnTo>
                  <a:pt x="7351350" y="1073775"/>
                </a:lnTo>
                <a:lnTo>
                  <a:pt x="7374924" y="1082838"/>
                </a:lnTo>
                <a:close/>
                <a:moveTo>
                  <a:pt x="7150788" y="1020741"/>
                </a:moveTo>
                <a:lnTo>
                  <a:pt x="7148130" y="1022163"/>
                </a:lnTo>
                <a:lnTo>
                  <a:pt x="7153762" y="1021507"/>
                </a:lnTo>
                <a:close/>
                <a:moveTo>
                  <a:pt x="7639530" y="1019703"/>
                </a:moveTo>
                <a:lnTo>
                  <a:pt x="7585336" y="1048704"/>
                </a:lnTo>
                <a:lnTo>
                  <a:pt x="7614145" y="1077230"/>
                </a:lnTo>
                <a:cubicBezTo>
                  <a:pt x="7623416" y="1082728"/>
                  <a:pt x="7632774" y="1085567"/>
                  <a:pt x="7642227" y="1085740"/>
                </a:cubicBezTo>
                <a:cubicBezTo>
                  <a:pt x="7651677" y="1085913"/>
                  <a:pt x="7661221" y="1083420"/>
                  <a:pt x="7670855" y="1078267"/>
                </a:cubicBezTo>
                <a:lnTo>
                  <a:pt x="7688921" y="1068599"/>
                </a:lnTo>
                <a:close/>
                <a:moveTo>
                  <a:pt x="7471465" y="1018621"/>
                </a:moveTo>
                <a:lnTo>
                  <a:pt x="7438948" y="1036021"/>
                </a:lnTo>
                <a:lnTo>
                  <a:pt x="7429742" y="1043842"/>
                </a:lnTo>
                <a:lnTo>
                  <a:pt x="7452619" y="1047915"/>
                </a:lnTo>
                <a:lnTo>
                  <a:pt x="7479503" y="1054633"/>
                </a:lnTo>
                <a:lnTo>
                  <a:pt x="7474762" y="1054843"/>
                </a:lnTo>
                <a:cubicBezTo>
                  <a:pt x="7459506" y="1055561"/>
                  <a:pt x="7443931" y="1056358"/>
                  <a:pt x="7431201" y="1057154"/>
                </a:cubicBezTo>
                <a:lnTo>
                  <a:pt x="7417335" y="1058365"/>
                </a:lnTo>
                <a:lnTo>
                  <a:pt x="7421339" y="1073692"/>
                </a:lnTo>
                <a:lnTo>
                  <a:pt x="7441922" y="1094066"/>
                </a:lnTo>
                <a:lnTo>
                  <a:pt x="7459982" y="1084401"/>
                </a:lnTo>
                <a:cubicBezTo>
                  <a:pt x="7474802" y="1066007"/>
                  <a:pt x="7488234" y="1053589"/>
                  <a:pt x="7500275" y="1047145"/>
                </a:cubicBezTo>
                <a:close/>
                <a:moveTo>
                  <a:pt x="7361662" y="1014607"/>
                </a:moveTo>
                <a:lnTo>
                  <a:pt x="7316042" y="1023599"/>
                </a:lnTo>
                <a:lnTo>
                  <a:pt x="7382738" y="1035472"/>
                </a:lnTo>
                <a:close/>
                <a:moveTo>
                  <a:pt x="1954232" y="858831"/>
                </a:moveTo>
                <a:lnTo>
                  <a:pt x="1889398" y="867419"/>
                </a:lnTo>
                <a:cubicBezTo>
                  <a:pt x="1891014" y="876136"/>
                  <a:pt x="1906230" y="878586"/>
                  <a:pt x="1935045" y="874769"/>
                </a:cubicBezTo>
                <a:lnTo>
                  <a:pt x="1949559" y="872846"/>
                </a:lnTo>
                <a:lnTo>
                  <a:pt x="1949416" y="872689"/>
                </a:lnTo>
                <a:lnTo>
                  <a:pt x="1953028" y="872387"/>
                </a:lnTo>
                <a:lnTo>
                  <a:pt x="1956654" y="871906"/>
                </a:lnTo>
                <a:close/>
                <a:moveTo>
                  <a:pt x="381771" y="833690"/>
                </a:moveTo>
                <a:cubicBezTo>
                  <a:pt x="383062" y="840663"/>
                  <a:pt x="399082" y="847470"/>
                  <a:pt x="429836" y="854113"/>
                </a:cubicBezTo>
                <a:lnTo>
                  <a:pt x="432015" y="865878"/>
                </a:lnTo>
                <a:lnTo>
                  <a:pt x="410406" y="868740"/>
                </a:lnTo>
                <a:cubicBezTo>
                  <a:pt x="366377" y="870109"/>
                  <a:pt x="342425" y="860333"/>
                  <a:pt x="338549" y="839414"/>
                </a:cubicBezTo>
                <a:close/>
                <a:moveTo>
                  <a:pt x="1602325" y="811765"/>
                </a:moveTo>
                <a:cubicBezTo>
                  <a:pt x="1581660" y="811769"/>
                  <a:pt x="1559082" y="813391"/>
                  <a:pt x="1534590" y="816636"/>
                </a:cubicBezTo>
                <a:lnTo>
                  <a:pt x="1491371" y="822361"/>
                </a:lnTo>
                <a:lnTo>
                  <a:pt x="1492761" y="829870"/>
                </a:lnTo>
                <a:lnTo>
                  <a:pt x="1587430" y="839691"/>
                </a:lnTo>
                <a:cubicBezTo>
                  <a:pt x="1591606" y="844848"/>
                  <a:pt x="1623231" y="850644"/>
                  <a:pt x="1682299" y="857077"/>
                </a:cubicBezTo>
                <a:lnTo>
                  <a:pt x="1708574" y="859224"/>
                </a:lnTo>
                <a:lnTo>
                  <a:pt x="1736634" y="855507"/>
                </a:lnTo>
                <a:cubicBezTo>
                  <a:pt x="1709087" y="826340"/>
                  <a:pt x="1664318" y="811757"/>
                  <a:pt x="1602325" y="811765"/>
                </a:cubicBezTo>
                <a:close/>
                <a:moveTo>
                  <a:pt x="1396690" y="789362"/>
                </a:moveTo>
                <a:lnTo>
                  <a:pt x="1399112" y="802433"/>
                </a:lnTo>
                <a:cubicBezTo>
                  <a:pt x="1429864" y="809076"/>
                  <a:pt x="1445807" y="815449"/>
                  <a:pt x="1446937" y="821550"/>
                </a:cubicBezTo>
                <a:lnTo>
                  <a:pt x="1468548" y="818686"/>
                </a:lnTo>
                <a:cubicBezTo>
                  <a:pt x="1497361" y="814870"/>
                  <a:pt x="1510961" y="808605"/>
                  <a:pt x="1509346" y="799889"/>
                </a:cubicBezTo>
                <a:close/>
                <a:moveTo>
                  <a:pt x="1307544" y="762326"/>
                </a:moveTo>
                <a:cubicBezTo>
                  <a:pt x="1278890" y="767013"/>
                  <a:pt x="1265211" y="772843"/>
                  <a:pt x="1266505" y="779817"/>
                </a:cubicBezTo>
                <a:lnTo>
                  <a:pt x="1270137" y="799428"/>
                </a:lnTo>
                <a:cubicBezTo>
                  <a:pt x="1293190" y="796374"/>
                  <a:pt x="1322812" y="796915"/>
                  <a:pt x="1359005" y="801050"/>
                </a:cubicBezTo>
                <a:lnTo>
                  <a:pt x="1378193" y="785115"/>
                </a:lnTo>
                <a:cubicBezTo>
                  <a:pt x="1332386" y="776895"/>
                  <a:pt x="1308836" y="769298"/>
                  <a:pt x="1307544" y="762326"/>
                </a:cubicBezTo>
                <a:close/>
                <a:moveTo>
                  <a:pt x="1260691" y="748437"/>
                </a:moveTo>
                <a:lnTo>
                  <a:pt x="1239082" y="751300"/>
                </a:lnTo>
                <a:cubicBezTo>
                  <a:pt x="1213953" y="759095"/>
                  <a:pt x="1194186" y="763944"/>
                  <a:pt x="1179782" y="765852"/>
                </a:cubicBezTo>
                <a:lnTo>
                  <a:pt x="1183173" y="784158"/>
                </a:lnTo>
                <a:lnTo>
                  <a:pt x="1222071" y="779005"/>
                </a:lnTo>
                <a:cubicBezTo>
                  <a:pt x="1250884" y="775188"/>
                  <a:pt x="1264567" y="769357"/>
                  <a:pt x="1263111" y="761513"/>
                </a:cubicBezTo>
                <a:close/>
                <a:moveTo>
                  <a:pt x="1090980" y="728726"/>
                </a:moveTo>
                <a:cubicBezTo>
                  <a:pt x="1083372" y="727501"/>
                  <a:pt x="1073804" y="727652"/>
                  <a:pt x="1062279" y="729179"/>
                </a:cubicBezTo>
                <a:lnTo>
                  <a:pt x="1040670" y="732040"/>
                </a:lnTo>
                <a:lnTo>
                  <a:pt x="1046484" y="763419"/>
                </a:lnTo>
                <a:lnTo>
                  <a:pt x="1111316" y="754831"/>
                </a:lnTo>
                <a:lnTo>
                  <a:pt x="1107923" y="736526"/>
                </a:lnTo>
                <a:cubicBezTo>
                  <a:pt x="1104232" y="732552"/>
                  <a:pt x="1098584" y="729952"/>
                  <a:pt x="1090980" y="728726"/>
                </a:cubicBezTo>
                <a:close/>
                <a:moveTo>
                  <a:pt x="205811" y="679179"/>
                </a:moveTo>
                <a:cubicBezTo>
                  <a:pt x="215363" y="690971"/>
                  <a:pt x="240080" y="700380"/>
                  <a:pt x="279972" y="707413"/>
                </a:cubicBezTo>
                <a:lnTo>
                  <a:pt x="296083" y="727309"/>
                </a:lnTo>
                <a:lnTo>
                  <a:pt x="276911" y="735298"/>
                </a:lnTo>
                <a:cubicBezTo>
                  <a:pt x="232589" y="743911"/>
                  <a:pt x="196105" y="730531"/>
                  <a:pt x="167463" y="695160"/>
                </a:cubicBezTo>
                <a:close/>
                <a:moveTo>
                  <a:pt x="2774651" y="649977"/>
                </a:moveTo>
                <a:lnTo>
                  <a:pt x="2727695" y="656196"/>
                </a:lnTo>
                <a:cubicBezTo>
                  <a:pt x="2728711" y="661680"/>
                  <a:pt x="2739654" y="663041"/>
                  <a:pt x="2760524" y="660276"/>
                </a:cubicBezTo>
                <a:lnTo>
                  <a:pt x="2776176" y="658204"/>
                </a:lnTo>
                <a:close/>
                <a:moveTo>
                  <a:pt x="2561917" y="626951"/>
                </a:moveTo>
                <a:cubicBezTo>
                  <a:pt x="2537717" y="623275"/>
                  <a:pt x="2507878" y="623785"/>
                  <a:pt x="2472400" y="628485"/>
                </a:cubicBezTo>
                <a:lnTo>
                  <a:pt x="2441097" y="632631"/>
                </a:lnTo>
                <a:lnTo>
                  <a:pt x="2441973" y="637355"/>
                </a:lnTo>
                <a:lnTo>
                  <a:pt x="2510153" y="642395"/>
                </a:lnTo>
                <a:cubicBezTo>
                  <a:pt x="2513081" y="645601"/>
                  <a:pt x="2535813" y="648873"/>
                  <a:pt x="2578350" y="652209"/>
                </a:cubicBezTo>
                <a:lnTo>
                  <a:pt x="2597284" y="653242"/>
                </a:lnTo>
                <a:lnTo>
                  <a:pt x="2617606" y="650550"/>
                </a:lnTo>
                <a:cubicBezTo>
                  <a:pt x="2604682" y="638495"/>
                  <a:pt x="2586118" y="630630"/>
                  <a:pt x="2561917" y="626951"/>
                </a:cubicBezTo>
                <a:close/>
                <a:moveTo>
                  <a:pt x="2373308" y="612954"/>
                </a:moveTo>
                <a:lnTo>
                  <a:pt x="2374831" y="621180"/>
                </a:lnTo>
                <a:cubicBezTo>
                  <a:pt x="2396920" y="624998"/>
                  <a:pt x="2408321" y="628824"/>
                  <a:pt x="2409033" y="632664"/>
                </a:cubicBezTo>
                <a:lnTo>
                  <a:pt x="2424684" y="630591"/>
                </a:lnTo>
                <a:cubicBezTo>
                  <a:pt x="2445550" y="627826"/>
                  <a:pt x="2455479" y="623702"/>
                  <a:pt x="2454463" y="618218"/>
                </a:cubicBezTo>
                <a:close/>
                <a:moveTo>
                  <a:pt x="2309410" y="596976"/>
                </a:moveTo>
                <a:cubicBezTo>
                  <a:pt x="2288642" y="600289"/>
                  <a:pt x="2278664" y="604137"/>
                  <a:pt x="2279478" y="608526"/>
                </a:cubicBezTo>
                <a:lnTo>
                  <a:pt x="2281766" y="620866"/>
                </a:lnTo>
                <a:cubicBezTo>
                  <a:pt x="2298462" y="618655"/>
                  <a:pt x="2319837" y="618632"/>
                  <a:pt x="2345897" y="620800"/>
                </a:cubicBezTo>
                <a:lnTo>
                  <a:pt x="2360024" y="610500"/>
                </a:lnTo>
                <a:cubicBezTo>
                  <a:pt x="2327093" y="605871"/>
                  <a:pt x="2310223" y="601363"/>
                  <a:pt x="2309410" y="596976"/>
                </a:cubicBezTo>
                <a:close/>
                <a:moveTo>
                  <a:pt x="2275819" y="588782"/>
                </a:moveTo>
                <a:lnTo>
                  <a:pt x="2260170" y="590854"/>
                </a:lnTo>
                <a:cubicBezTo>
                  <a:pt x="2241894" y="596085"/>
                  <a:pt x="2227539" y="599391"/>
                  <a:pt x="2217105" y="600774"/>
                </a:cubicBezTo>
                <a:lnTo>
                  <a:pt x="2219240" y="612292"/>
                </a:lnTo>
                <a:lnTo>
                  <a:pt x="2247413" y="608558"/>
                </a:lnTo>
                <a:cubicBezTo>
                  <a:pt x="2268281" y="605795"/>
                  <a:pt x="2278258" y="601944"/>
                  <a:pt x="2277344" y="597010"/>
                </a:cubicBezTo>
                <a:close/>
                <a:moveTo>
                  <a:pt x="2153631" y="578418"/>
                </a:moveTo>
                <a:cubicBezTo>
                  <a:pt x="2148159" y="577738"/>
                  <a:pt x="2141248" y="577950"/>
                  <a:pt x="2132902" y="579056"/>
                </a:cubicBezTo>
                <a:lnTo>
                  <a:pt x="2117250" y="581130"/>
                </a:lnTo>
                <a:lnTo>
                  <a:pt x="2120908" y="600875"/>
                </a:lnTo>
                <a:lnTo>
                  <a:pt x="2167865" y="594654"/>
                </a:lnTo>
                <a:lnTo>
                  <a:pt x="2165731" y="583135"/>
                </a:lnTo>
                <a:cubicBezTo>
                  <a:pt x="2163134" y="580671"/>
                  <a:pt x="2159100" y="579099"/>
                  <a:pt x="2153631" y="578418"/>
                </a:cubicBezTo>
                <a:close/>
                <a:moveTo>
                  <a:pt x="792995" y="542495"/>
                </a:moveTo>
                <a:cubicBezTo>
                  <a:pt x="806042" y="541213"/>
                  <a:pt x="816008" y="541232"/>
                  <a:pt x="822896" y="542553"/>
                </a:cubicBezTo>
                <a:cubicBezTo>
                  <a:pt x="829781" y="543873"/>
                  <a:pt x="833590" y="546496"/>
                  <a:pt x="834317" y="550417"/>
                </a:cubicBezTo>
                <a:lnTo>
                  <a:pt x="835286" y="555646"/>
                </a:lnTo>
                <a:lnTo>
                  <a:pt x="813673" y="558509"/>
                </a:lnTo>
                <a:cubicBezTo>
                  <a:pt x="787742" y="561944"/>
                  <a:pt x="774049" y="559741"/>
                  <a:pt x="772594" y="551894"/>
                </a:cubicBezTo>
                <a:lnTo>
                  <a:pt x="771383" y="545358"/>
                </a:lnTo>
                <a:close/>
                <a:moveTo>
                  <a:pt x="1963277" y="464140"/>
                </a:moveTo>
                <a:cubicBezTo>
                  <a:pt x="1968226" y="464890"/>
                  <a:pt x="1970931" y="466497"/>
                  <a:pt x="1971387" y="468966"/>
                </a:cubicBezTo>
                <a:lnTo>
                  <a:pt x="1971997" y="472258"/>
                </a:lnTo>
                <a:lnTo>
                  <a:pt x="1956344" y="474329"/>
                </a:lnTo>
                <a:cubicBezTo>
                  <a:pt x="1937563" y="476817"/>
                  <a:pt x="1927715" y="475594"/>
                  <a:pt x="1926799" y="470657"/>
                </a:cubicBezTo>
                <a:lnTo>
                  <a:pt x="1926038" y="466544"/>
                </a:lnTo>
                <a:lnTo>
                  <a:pt x="1941689" y="464471"/>
                </a:lnTo>
                <a:cubicBezTo>
                  <a:pt x="1951132" y="463501"/>
                  <a:pt x="1958326" y="463391"/>
                  <a:pt x="1963277" y="464140"/>
                </a:cubicBezTo>
                <a:close/>
                <a:moveTo>
                  <a:pt x="549234" y="397974"/>
                </a:moveTo>
                <a:cubicBezTo>
                  <a:pt x="550525" y="404946"/>
                  <a:pt x="566546" y="411752"/>
                  <a:pt x="597298" y="418397"/>
                </a:cubicBezTo>
                <a:lnTo>
                  <a:pt x="599479" y="430161"/>
                </a:lnTo>
                <a:lnTo>
                  <a:pt x="577867" y="433024"/>
                </a:lnTo>
                <a:cubicBezTo>
                  <a:pt x="533838" y="434391"/>
                  <a:pt x="509887" y="424618"/>
                  <a:pt x="506011" y="403699"/>
                </a:cubicBezTo>
                <a:close/>
                <a:moveTo>
                  <a:pt x="1768181" y="376198"/>
                </a:moveTo>
                <a:cubicBezTo>
                  <a:pt x="1768994" y="380587"/>
                  <a:pt x="1780442" y="384688"/>
                  <a:pt x="1802532" y="388505"/>
                </a:cubicBezTo>
                <a:lnTo>
                  <a:pt x="1803905" y="395909"/>
                </a:lnTo>
                <a:lnTo>
                  <a:pt x="1788252" y="397982"/>
                </a:lnTo>
                <a:cubicBezTo>
                  <a:pt x="1756441" y="399386"/>
                  <a:pt x="1739316" y="393508"/>
                  <a:pt x="1736878" y="380346"/>
                </a:cubicBezTo>
                <a:close/>
                <a:moveTo>
                  <a:pt x="6118853" y="253129"/>
                </a:moveTo>
                <a:lnTo>
                  <a:pt x="6079704" y="267918"/>
                </a:lnTo>
                <a:cubicBezTo>
                  <a:pt x="6088068" y="277077"/>
                  <a:pt x="6100637" y="278490"/>
                  <a:pt x="6117420" y="272152"/>
                </a:cubicBezTo>
                <a:close/>
                <a:moveTo>
                  <a:pt x="7519410" y="0"/>
                </a:moveTo>
                <a:cubicBezTo>
                  <a:pt x="7631669" y="10879"/>
                  <a:pt x="7736465" y="24559"/>
                  <a:pt x="7833808" y="41035"/>
                </a:cubicBezTo>
                <a:lnTo>
                  <a:pt x="7869755" y="48745"/>
                </a:lnTo>
                <a:lnTo>
                  <a:pt x="7865060" y="49782"/>
                </a:lnTo>
                <a:cubicBezTo>
                  <a:pt x="7834918" y="56591"/>
                  <a:pt x="7803811" y="64109"/>
                  <a:pt x="7797425" y="67695"/>
                </a:cubicBezTo>
                <a:cubicBezTo>
                  <a:pt x="7772644" y="81612"/>
                  <a:pt x="7758561" y="101739"/>
                  <a:pt x="7736997" y="117729"/>
                </a:cubicBezTo>
                <a:cubicBezTo>
                  <a:pt x="7718701" y="131298"/>
                  <a:pt x="7694148" y="141547"/>
                  <a:pt x="7678144" y="156147"/>
                </a:cubicBezTo>
                <a:cubicBezTo>
                  <a:pt x="7666214" y="167032"/>
                  <a:pt x="7665371" y="180672"/>
                  <a:pt x="7655378" y="192185"/>
                </a:cubicBezTo>
                <a:cubicBezTo>
                  <a:pt x="7643990" y="205311"/>
                  <a:pt x="7625960" y="216286"/>
                  <a:pt x="7614572" y="229412"/>
                </a:cubicBezTo>
                <a:cubicBezTo>
                  <a:pt x="7589230" y="258614"/>
                  <a:pt x="7567557" y="294716"/>
                  <a:pt x="7547859" y="325903"/>
                </a:cubicBezTo>
                <a:lnTo>
                  <a:pt x="7487433" y="375936"/>
                </a:lnTo>
                <a:cubicBezTo>
                  <a:pt x="7453587" y="403961"/>
                  <a:pt x="7431470" y="422076"/>
                  <a:pt x="7416103" y="434603"/>
                </a:cubicBezTo>
                <a:lnTo>
                  <a:pt x="7406081" y="442783"/>
                </a:lnTo>
                <a:lnTo>
                  <a:pt x="7666346" y="476750"/>
                </a:lnTo>
                <a:lnTo>
                  <a:pt x="7702291" y="484461"/>
                </a:lnTo>
                <a:lnTo>
                  <a:pt x="7697596" y="485498"/>
                </a:lnTo>
                <a:cubicBezTo>
                  <a:pt x="7667455" y="492308"/>
                  <a:pt x="7636348" y="499826"/>
                  <a:pt x="7629962" y="503411"/>
                </a:cubicBezTo>
                <a:cubicBezTo>
                  <a:pt x="7605181" y="517329"/>
                  <a:pt x="7591101" y="537456"/>
                  <a:pt x="7569534" y="553445"/>
                </a:cubicBezTo>
                <a:cubicBezTo>
                  <a:pt x="7551239" y="567014"/>
                  <a:pt x="7526685" y="577264"/>
                  <a:pt x="7510679" y="591864"/>
                </a:cubicBezTo>
                <a:lnTo>
                  <a:pt x="7510197" y="592633"/>
                </a:lnTo>
                <a:lnTo>
                  <a:pt x="7620083" y="612199"/>
                </a:lnTo>
                <a:lnTo>
                  <a:pt x="7646966" y="618916"/>
                </a:lnTo>
                <a:lnTo>
                  <a:pt x="7642225" y="619127"/>
                </a:lnTo>
                <a:cubicBezTo>
                  <a:pt x="7611711" y="620562"/>
                  <a:pt x="7579925" y="622308"/>
                  <a:pt x="7572175" y="623753"/>
                </a:cubicBezTo>
                <a:cubicBezTo>
                  <a:pt x="7542091" y="629366"/>
                  <a:pt x="7517661" y="639062"/>
                  <a:pt x="7489152" y="646010"/>
                </a:cubicBezTo>
                <a:lnTo>
                  <a:pt x="7461492" y="652006"/>
                </a:lnTo>
                <a:lnTo>
                  <a:pt x="7447108" y="665128"/>
                </a:lnTo>
                <a:cubicBezTo>
                  <a:pt x="7421770" y="694329"/>
                  <a:pt x="7400095" y="730432"/>
                  <a:pt x="7380397" y="761619"/>
                </a:cubicBezTo>
                <a:lnTo>
                  <a:pt x="7319969" y="811653"/>
                </a:lnTo>
                <a:cubicBezTo>
                  <a:pt x="7184588" y="923748"/>
                  <a:pt x="7236842" y="877304"/>
                  <a:pt x="7158305" y="948950"/>
                </a:cubicBezTo>
                <a:cubicBezTo>
                  <a:pt x="7091342" y="973839"/>
                  <a:pt x="7090759" y="976655"/>
                  <a:pt x="7027257" y="992143"/>
                </a:cubicBezTo>
                <a:lnTo>
                  <a:pt x="7001871" y="997780"/>
                </a:lnTo>
                <a:lnTo>
                  <a:pt x="6982722" y="1019659"/>
                </a:lnTo>
                <a:cubicBezTo>
                  <a:pt x="6979110" y="1021593"/>
                  <a:pt x="6965790" y="1022182"/>
                  <a:pt x="6942765" y="1021427"/>
                </a:cubicBezTo>
                <a:lnTo>
                  <a:pt x="6927957" y="1020476"/>
                </a:lnTo>
                <a:lnTo>
                  <a:pt x="6896210" y="1035332"/>
                </a:lnTo>
                <a:lnTo>
                  <a:pt x="6845757" y="1051635"/>
                </a:lnTo>
                <a:lnTo>
                  <a:pt x="6855698" y="1056209"/>
                </a:lnTo>
                <a:lnTo>
                  <a:pt x="7101995" y="1027535"/>
                </a:lnTo>
                <a:lnTo>
                  <a:pt x="7083792" y="1009514"/>
                </a:lnTo>
                <a:lnTo>
                  <a:pt x="7101856" y="999847"/>
                </a:lnTo>
                <a:cubicBezTo>
                  <a:pt x="7288171" y="985932"/>
                  <a:pt x="7407942" y="988793"/>
                  <a:pt x="7461175" y="1008435"/>
                </a:cubicBezTo>
                <a:cubicBezTo>
                  <a:pt x="7607975" y="988462"/>
                  <a:pt x="7777063" y="994227"/>
                  <a:pt x="7968434" y="1025734"/>
                </a:cubicBezTo>
                <a:lnTo>
                  <a:pt x="7978725" y="1035919"/>
                </a:lnTo>
                <a:cubicBezTo>
                  <a:pt x="7909943" y="1055989"/>
                  <a:pt x="7864577" y="1055158"/>
                  <a:pt x="7842624" y="1033423"/>
                </a:cubicBezTo>
                <a:lnTo>
                  <a:pt x="7806495" y="1052757"/>
                </a:lnTo>
                <a:lnTo>
                  <a:pt x="7837368" y="1083319"/>
                </a:lnTo>
                <a:lnTo>
                  <a:pt x="8004334" y="1116375"/>
                </a:lnTo>
                <a:lnTo>
                  <a:pt x="7989882" y="1124109"/>
                </a:lnTo>
                <a:lnTo>
                  <a:pt x="7943460" y="1133257"/>
                </a:lnTo>
                <a:lnTo>
                  <a:pt x="7953752" y="1143443"/>
                </a:lnTo>
                <a:cubicBezTo>
                  <a:pt x="7982561" y="1171966"/>
                  <a:pt x="8063294" y="1189445"/>
                  <a:pt x="8195950" y="1195873"/>
                </a:cubicBezTo>
                <a:lnTo>
                  <a:pt x="8226820" y="1226435"/>
                </a:lnTo>
                <a:lnTo>
                  <a:pt x="8208754" y="1236103"/>
                </a:lnTo>
                <a:cubicBezTo>
                  <a:pt x="8199118" y="1241261"/>
                  <a:pt x="8150476" y="1246366"/>
                  <a:pt x="8062819" y="1251426"/>
                </a:cubicBezTo>
                <a:lnTo>
                  <a:pt x="8044756" y="1261093"/>
                </a:lnTo>
                <a:lnTo>
                  <a:pt x="8111752" y="1272318"/>
                </a:lnTo>
                <a:lnTo>
                  <a:pt x="8060532" y="1359365"/>
                </a:lnTo>
                <a:cubicBezTo>
                  <a:pt x="8099069" y="1338742"/>
                  <a:pt x="8218294" y="1357591"/>
                  <a:pt x="8418204" y="1415914"/>
                </a:cubicBezTo>
                <a:cubicBezTo>
                  <a:pt x="8463962" y="1391425"/>
                  <a:pt x="8493019" y="1385293"/>
                  <a:pt x="8505368" y="1397517"/>
                </a:cubicBezTo>
                <a:lnTo>
                  <a:pt x="8536235" y="1428076"/>
                </a:lnTo>
                <a:lnTo>
                  <a:pt x="8503718" y="1445477"/>
                </a:lnTo>
                <a:cubicBezTo>
                  <a:pt x="8489270" y="1453210"/>
                  <a:pt x="8412116" y="1448464"/>
                  <a:pt x="8272271" y="1431237"/>
                </a:cubicBezTo>
                <a:cubicBezTo>
                  <a:pt x="8250594" y="1442837"/>
                  <a:pt x="8173442" y="1438091"/>
                  <a:pt x="8040822" y="1416995"/>
                </a:cubicBezTo>
                <a:lnTo>
                  <a:pt x="7994404" y="1426142"/>
                </a:lnTo>
                <a:cubicBezTo>
                  <a:pt x="7979583" y="1444533"/>
                  <a:pt x="7958927" y="1460819"/>
                  <a:pt x="7932435" y="1474997"/>
                </a:cubicBezTo>
                <a:cubicBezTo>
                  <a:pt x="7925571" y="1468208"/>
                  <a:pt x="7865995" y="1462949"/>
                  <a:pt x="7753699" y="1459224"/>
                </a:cubicBezTo>
                <a:lnTo>
                  <a:pt x="7707606" y="1458611"/>
                </a:lnTo>
                <a:lnTo>
                  <a:pt x="7801517" y="1468322"/>
                </a:lnTo>
                <a:lnTo>
                  <a:pt x="7868618" y="1469874"/>
                </a:lnTo>
                <a:cubicBezTo>
                  <a:pt x="7936806" y="1475431"/>
                  <a:pt x="8005505" y="1484986"/>
                  <a:pt x="8074715" y="1498532"/>
                </a:cubicBezTo>
                <a:lnTo>
                  <a:pt x="8076740" y="1504923"/>
                </a:lnTo>
                <a:cubicBezTo>
                  <a:pt x="8006969" y="1513423"/>
                  <a:pt x="7969922" y="1510857"/>
                  <a:pt x="7965600" y="1497220"/>
                </a:cubicBezTo>
                <a:lnTo>
                  <a:pt x="7923342" y="1506794"/>
                </a:lnTo>
                <a:lnTo>
                  <a:pt x="7929419" y="1525969"/>
                </a:lnTo>
                <a:lnTo>
                  <a:pt x="8046635" y="1552845"/>
                </a:lnTo>
                <a:lnTo>
                  <a:pt x="8029734" y="1556674"/>
                </a:lnTo>
                <a:lnTo>
                  <a:pt x="7985450" y="1559855"/>
                </a:lnTo>
                <a:lnTo>
                  <a:pt x="7987476" y="1566248"/>
                </a:lnTo>
                <a:cubicBezTo>
                  <a:pt x="7993147" y="1584143"/>
                  <a:pt x="8048870" y="1598005"/>
                  <a:pt x="8154646" y="1607835"/>
                </a:cubicBezTo>
                <a:lnTo>
                  <a:pt x="8160723" y="1627010"/>
                </a:lnTo>
                <a:lnTo>
                  <a:pt x="8139593" y="1631797"/>
                </a:lnTo>
                <a:cubicBezTo>
                  <a:pt x="8128325" y="1634350"/>
                  <a:pt x="8084777" y="1635082"/>
                  <a:pt x="8008945" y="1633994"/>
                </a:cubicBezTo>
                <a:lnTo>
                  <a:pt x="8003800" y="1635160"/>
                </a:lnTo>
                <a:lnTo>
                  <a:pt x="8084161" y="1644163"/>
                </a:lnTo>
                <a:lnTo>
                  <a:pt x="8115029" y="1674724"/>
                </a:lnTo>
                <a:lnTo>
                  <a:pt x="8096963" y="1684391"/>
                </a:lnTo>
                <a:lnTo>
                  <a:pt x="7967517" y="1697984"/>
                </a:lnTo>
                <a:lnTo>
                  <a:pt x="8037058" y="1701263"/>
                </a:lnTo>
                <a:cubicBezTo>
                  <a:pt x="8080425" y="1709478"/>
                  <a:pt x="8134204" y="1724351"/>
                  <a:pt x="8198394" y="1745886"/>
                </a:cubicBezTo>
                <a:cubicBezTo>
                  <a:pt x="8251922" y="1733759"/>
                  <a:pt x="8279901" y="1731531"/>
                  <a:pt x="8282331" y="1739202"/>
                </a:cubicBezTo>
                <a:lnTo>
                  <a:pt x="8288408" y="1758376"/>
                </a:lnTo>
                <a:lnTo>
                  <a:pt x="8250374" y="1766993"/>
                </a:lnTo>
                <a:cubicBezTo>
                  <a:pt x="8241926" y="1768907"/>
                  <a:pt x="8222478" y="1768289"/>
                  <a:pt x="8192042" y="1765138"/>
                </a:cubicBezTo>
                <a:lnTo>
                  <a:pt x="8108306" y="1753650"/>
                </a:lnTo>
                <a:lnTo>
                  <a:pt x="8092158" y="1762292"/>
                </a:lnTo>
                <a:cubicBezTo>
                  <a:pt x="8080633" y="1767414"/>
                  <a:pt x="8070445" y="1769727"/>
                  <a:pt x="8061595" y="1769232"/>
                </a:cubicBezTo>
                <a:cubicBezTo>
                  <a:pt x="8052747" y="1768735"/>
                  <a:pt x="8045235" y="1765431"/>
                  <a:pt x="8039059" y="1759319"/>
                </a:cubicBezTo>
                <a:lnTo>
                  <a:pt x="8030830" y="1751169"/>
                </a:lnTo>
                <a:lnTo>
                  <a:pt x="8036967" y="1747887"/>
                </a:lnTo>
                <a:lnTo>
                  <a:pt x="8003075" y="1747668"/>
                </a:lnTo>
                <a:lnTo>
                  <a:pt x="7985644" y="1744936"/>
                </a:lnTo>
                <a:lnTo>
                  <a:pt x="7948739" y="1807654"/>
                </a:lnTo>
                <a:cubicBezTo>
                  <a:pt x="7987279" y="1787030"/>
                  <a:pt x="8106503" y="1805880"/>
                  <a:pt x="8306410" y="1864202"/>
                </a:cubicBezTo>
                <a:cubicBezTo>
                  <a:pt x="8352169" y="1839713"/>
                  <a:pt x="8381226" y="1833582"/>
                  <a:pt x="8393577" y="1845805"/>
                </a:cubicBezTo>
                <a:lnTo>
                  <a:pt x="8424443" y="1876364"/>
                </a:lnTo>
                <a:lnTo>
                  <a:pt x="8391927" y="1893766"/>
                </a:lnTo>
                <a:cubicBezTo>
                  <a:pt x="8377478" y="1901498"/>
                  <a:pt x="8300327" y="1896752"/>
                  <a:pt x="8160480" y="1879525"/>
                </a:cubicBezTo>
                <a:cubicBezTo>
                  <a:pt x="8138803" y="1891126"/>
                  <a:pt x="8061650" y="1886380"/>
                  <a:pt x="7929028" y="1865283"/>
                </a:cubicBezTo>
                <a:lnTo>
                  <a:pt x="7882611" y="1874432"/>
                </a:lnTo>
                <a:cubicBezTo>
                  <a:pt x="7867791" y="1892821"/>
                  <a:pt x="7847137" y="1909107"/>
                  <a:pt x="7820641" y="1923286"/>
                </a:cubicBezTo>
                <a:cubicBezTo>
                  <a:pt x="7813778" y="1916495"/>
                  <a:pt x="7754201" y="1911237"/>
                  <a:pt x="7641908" y="1907513"/>
                </a:cubicBezTo>
                <a:lnTo>
                  <a:pt x="7506189" y="1905710"/>
                </a:lnTo>
                <a:lnTo>
                  <a:pt x="7553788" y="1913469"/>
                </a:lnTo>
                <a:cubicBezTo>
                  <a:pt x="7688122" y="1908609"/>
                  <a:pt x="7824503" y="1919726"/>
                  <a:pt x="7962923" y="1946821"/>
                </a:cubicBezTo>
                <a:lnTo>
                  <a:pt x="7964948" y="1953212"/>
                </a:lnTo>
                <a:cubicBezTo>
                  <a:pt x="7895174" y="1961713"/>
                  <a:pt x="7858131" y="1959145"/>
                  <a:pt x="7853808" y="1945509"/>
                </a:cubicBezTo>
                <a:lnTo>
                  <a:pt x="7811549" y="1955083"/>
                </a:lnTo>
                <a:lnTo>
                  <a:pt x="7817626" y="1974257"/>
                </a:lnTo>
                <a:lnTo>
                  <a:pt x="7934845" y="2001134"/>
                </a:lnTo>
                <a:lnTo>
                  <a:pt x="7917942" y="2004963"/>
                </a:lnTo>
                <a:lnTo>
                  <a:pt x="7873658" y="2008144"/>
                </a:lnTo>
                <a:lnTo>
                  <a:pt x="7875684" y="2014536"/>
                </a:lnTo>
                <a:cubicBezTo>
                  <a:pt x="7881356" y="2032431"/>
                  <a:pt x="7937078" y="2046294"/>
                  <a:pt x="8042854" y="2056124"/>
                </a:cubicBezTo>
                <a:lnTo>
                  <a:pt x="8048930" y="2075298"/>
                </a:lnTo>
                <a:lnTo>
                  <a:pt x="8027802" y="2080085"/>
                </a:lnTo>
                <a:cubicBezTo>
                  <a:pt x="8016534" y="2082638"/>
                  <a:pt x="7972986" y="2083371"/>
                  <a:pt x="7897154" y="2082283"/>
                </a:cubicBezTo>
                <a:lnTo>
                  <a:pt x="7876026" y="2087069"/>
                </a:lnTo>
                <a:lnTo>
                  <a:pt x="7924357" y="2096670"/>
                </a:lnTo>
                <a:lnTo>
                  <a:pt x="7826411" y="2144889"/>
                </a:lnTo>
                <a:cubicBezTo>
                  <a:pt x="7871485" y="2134678"/>
                  <a:pt x="7958218" y="2151106"/>
                  <a:pt x="8086604" y="2194175"/>
                </a:cubicBezTo>
                <a:cubicBezTo>
                  <a:pt x="8140130" y="2182049"/>
                  <a:pt x="8168110" y="2179820"/>
                  <a:pt x="8170540" y="2187490"/>
                </a:cubicBezTo>
                <a:lnTo>
                  <a:pt x="8176617" y="2206665"/>
                </a:lnTo>
                <a:lnTo>
                  <a:pt x="8138585" y="2215281"/>
                </a:lnTo>
                <a:cubicBezTo>
                  <a:pt x="8121682" y="2219110"/>
                  <a:pt x="8060803" y="2212808"/>
                  <a:pt x="7955954" y="2196376"/>
                </a:cubicBezTo>
                <a:cubicBezTo>
                  <a:pt x="7930601" y="2202119"/>
                  <a:pt x="7869724" y="2195817"/>
                  <a:pt x="7773326" y="2177468"/>
                </a:cubicBezTo>
                <a:lnTo>
                  <a:pt x="7729044" y="2180651"/>
                </a:lnTo>
                <a:cubicBezTo>
                  <a:pt x="7705040" y="2190656"/>
                  <a:pt x="7677542" y="2199168"/>
                  <a:pt x="7646553" y="2206188"/>
                </a:cubicBezTo>
                <a:cubicBezTo>
                  <a:pt x="7644528" y="2199799"/>
                  <a:pt x="7542053" y="2189961"/>
                  <a:pt x="7339125" y="2176682"/>
                </a:cubicBezTo>
                <a:lnTo>
                  <a:pt x="7259451" y="2171820"/>
                </a:lnTo>
                <a:lnTo>
                  <a:pt x="7253867" y="2174564"/>
                </a:lnTo>
                <a:lnTo>
                  <a:pt x="7234419" y="2170292"/>
                </a:lnTo>
                <a:lnTo>
                  <a:pt x="7102716" y="2162254"/>
                </a:lnTo>
                <a:cubicBezTo>
                  <a:pt x="7101771" y="2159272"/>
                  <a:pt x="7076987" y="2156094"/>
                  <a:pt x="7028364" y="2152726"/>
                </a:cubicBezTo>
                <a:lnTo>
                  <a:pt x="6950097" y="2148878"/>
                </a:lnTo>
                <a:lnTo>
                  <a:pt x="6929057" y="2150753"/>
                </a:lnTo>
                <a:lnTo>
                  <a:pt x="6839010" y="2143415"/>
                </a:lnTo>
                <a:lnTo>
                  <a:pt x="6813766" y="2142175"/>
                </a:lnTo>
                <a:lnTo>
                  <a:pt x="6783074" y="2148341"/>
                </a:lnTo>
                <a:cubicBezTo>
                  <a:pt x="6771918" y="2160327"/>
                  <a:pt x="6756633" y="2171094"/>
                  <a:pt x="6737214" y="2180637"/>
                </a:cubicBezTo>
                <a:cubicBezTo>
                  <a:pt x="6732478" y="2176459"/>
                  <a:pt x="6689855" y="2174314"/>
                  <a:pt x="6609344" y="2174203"/>
                </a:cubicBezTo>
                <a:lnTo>
                  <a:pt x="6511961" y="2175782"/>
                </a:lnTo>
                <a:lnTo>
                  <a:pt x="6545915" y="2179758"/>
                </a:lnTo>
                <a:cubicBezTo>
                  <a:pt x="6642491" y="2173971"/>
                  <a:pt x="6740085" y="2178298"/>
                  <a:pt x="6838695" y="2192739"/>
                </a:cubicBezTo>
                <a:lnTo>
                  <a:pt x="6839971" y="2196761"/>
                </a:lnTo>
                <a:cubicBezTo>
                  <a:pt x="6789642" y="2203565"/>
                  <a:pt x="6763118" y="2202677"/>
                  <a:pt x="6760399" y="2194097"/>
                </a:cubicBezTo>
                <a:lnTo>
                  <a:pt x="6729794" y="2201031"/>
                </a:lnTo>
                <a:lnTo>
                  <a:pt x="6733618" y="2213096"/>
                </a:lnTo>
                <a:lnTo>
                  <a:pt x="6817012" y="2227825"/>
                </a:lnTo>
                <a:lnTo>
                  <a:pt x="6804771" y="2230598"/>
                </a:lnTo>
                <a:lnTo>
                  <a:pt x="6772889" y="2233509"/>
                </a:lnTo>
                <a:lnTo>
                  <a:pt x="6774164" y="2237531"/>
                </a:lnTo>
                <a:cubicBezTo>
                  <a:pt x="6777733" y="2248791"/>
                  <a:pt x="6817348" y="2256483"/>
                  <a:pt x="6893007" y="2260606"/>
                </a:cubicBezTo>
                <a:lnTo>
                  <a:pt x="6896831" y="2272672"/>
                </a:lnTo>
                <a:lnTo>
                  <a:pt x="6881529" y="2276138"/>
                </a:lnTo>
                <a:cubicBezTo>
                  <a:pt x="6873366" y="2277988"/>
                  <a:pt x="6842083" y="2279328"/>
                  <a:pt x="6787673" y="2280160"/>
                </a:cubicBezTo>
                <a:lnTo>
                  <a:pt x="6772371" y="2283627"/>
                </a:lnTo>
                <a:lnTo>
                  <a:pt x="6806800" y="2288758"/>
                </a:lnTo>
                <a:lnTo>
                  <a:pt x="6735129" y="2321375"/>
                </a:lnTo>
                <a:cubicBezTo>
                  <a:pt x="6767775" y="2313979"/>
                  <a:pt x="6829579" y="2322678"/>
                  <a:pt x="6920537" y="2347474"/>
                </a:cubicBezTo>
                <a:cubicBezTo>
                  <a:pt x="6959302" y="2338692"/>
                  <a:pt x="6979454" y="2336713"/>
                  <a:pt x="6980982" y="2341538"/>
                </a:cubicBezTo>
                <a:lnTo>
                  <a:pt x="6984806" y="2353603"/>
                </a:lnTo>
                <a:lnTo>
                  <a:pt x="6957260" y="2359845"/>
                </a:lnTo>
                <a:cubicBezTo>
                  <a:pt x="6945020" y="2362618"/>
                  <a:pt x="6901491" y="2359836"/>
                  <a:pt x="6826681" y="2351496"/>
                </a:cubicBezTo>
                <a:cubicBezTo>
                  <a:pt x="6808320" y="2355656"/>
                  <a:pt x="6764792" y="2352874"/>
                  <a:pt x="6696104" y="2343146"/>
                </a:cubicBezTo>
                <a:lnTo>
                  <a:pt x="6664224" y="2346060"/>
                </a:lnTo>
                <a:cubicBezTo>
                  <a:pt x="6646711" y="2352901"/>
                  <a:pt x="6626733" y="2358863"/>
                  <a:pt x="6604287" y="2363949"/>
                </a:cubicBezTo>
                <a:cubicBezTo>
                  <a:pt x="6602588" y="2358587"/>
                  <a:pt x="6472858" y="2352920"/>
                  <a:pt x="6215102" y="2346948"/>
                </a:cubicBezTo>
                <a:cubicBezTo>
                  <a:pt x="6213913" y="2343192"/>
                  <a:pt x="6144289" y="2340864"/>
                  <a:pt x="6006231" y="2339957"/>
                </a:cubicBezTo>
                <a:cubicBezTo>
                  <a:pt x="6024251" y="2334725"/>
                  <a:pt x="6032584" y="2329963"/>
                  <a:pt x="6031225" y="2325673"/>
                </a:cubicBezTo>
                <a:cubicBezTo>
                  <a:pt x="5949611" y="2344163"/>
                  <a:pt x="5870972" y="2347898"/>
                  <a:pt x="5795313" y="2336878"/>
                </a:cubicBezTo>
                <a:cubicBezTo>
                  <a:pt x="5768789" y="2342887"/>
                  <a:pt x="5626220" y="2348464"/>
                  <a:pt x="5367613" y="2353602"/>
                </a:cubicBezTo>
                <a:cubicBezTo>
                  <a:pt x="5293652" y="2361738"/>
                  <a:pt x="5193591" y="2363431"/>
                  <a:pt x="5067433" y="2358678"/>
                </a:cubicBezTo>
                <a:cubicBezTo>
                  <a:pt x="4904204" y="2381865"/>
                  <a:pt x="4733752" y="2399505"/>
                  <a:pt x="4556072" y="2411598"/>
                </a:cubicBezTo>
                <a:cubicBezTo>
                  <a:pt x="4552673" y="2400874"/>
                  <a:pt x="4540773" y="2397822"/>
                  <a:pt x="4520370" y="2402444"/>
                </a:cubicBezTo>
                <a:lnTo>
                  <a:pt x="4477011" y="2420888"/>
                </a:lnTo>
                <a:cubicBezTo>
                  <a:pt x="4456607" y="2425511"/>
                  <a:pt x="4445129" y="2423800"/>
                  <a:pt x="4442580" y="2415758"/>
                </a:cubicBezTo>
                <a:lnTo>
                  <a:pt x="4369127" y="2432398"/>
                </a:lnTo>
                <a:lnTo>
                  <a:pt x="4088543" y="2465546"/>
                </a:lnTo>
                <a:lnTo>
                  <a:pt x="3644583" y="2576502"/>
                </a:lnTo>
                <a:lnTo>
                  <a:pt x="3625204" y="2595785"/>
                </a:lnTo>
                <a:lnTo>
                  <a:pt x="3614614" y="2600989"/>
                </a:lnTo>
                <a:cubicBezTo>
                  <a:pt x="3561011" y="2614324"/>
                  <a:pt x="3529476" y="2616812"/>
                  <a:pt x="3520009" y="2608453"/>
                </a:cubicBezTo>
                <a:cubicBezTo>
                  <a:pt x="3451160" y="2642291"/>
                  <a:pt x="3254121" y="2717019"/>
                  <a:pt x="2928885" y="2832631"/>
                </a:cubicBezTo>
                <a:lnTo>
                  <a:pt x="2921784" y="2826363"/>
                </a:lnTo>
                <a:lnTo>
                  <a:pt x="2878571" y="2857359"/>
                </a:lnTo>
                <a:cubicBezTo>
                  <a:pt x="2734937" y="2914943"/>
                  <a:pt x="2593822" y="2968687"/>
                  <a:pt x="2455230" y="3018588"/>
                </a:cubicBezTo>
                <a:lnTo>
                  <a:pt x="2454269" y="2999545"/>
                </a:lnTo>
                <a:lnTo>
                  <a:pt x="2432966" y="2980740"/>
                </a:lnTo>
                <a:cubicBezTo>
                  <a:pt x="2402699" y="2990412"/>
                  <a:pt x="2281927" y="3043915"/>
                  <a:pt x="2070647" y="3141252"/>
                </a:cubicBezTo>
                <a:cubicBezTo>
                  <a:pt x="2079169" y="3148773"/>
                  <a:pt x="2074602" y="3156872"/>
                  <a:pt x="2056948" y="3165548"/>
                </a:cubicBezTo>
                <a:cubicBezTo>
                  <a:pt x="1975853" y="3167349"/>
                  <a:pt x="1899930" y="3166812"/>
                  <a:pt x="1829173" y="3163939"/>
                </a:cubicBezTo>
                <a:lnTo>
                  <a:pt x="1802941" y="3161855"/>
                </a:lnTo>
                <a:lnTo>
                  <a:pt x="1806242" y="3160840"/>
                </a:lnTo>
                <a:cubicBezTo>
                  <a:pt x="1827409" y="3154232"/>
                  <a:pt x="1849225" y="3147103"/>
                  <a:pt x="1853577" y="3144354"/>
                </a:cubicBezTo>
                <a:cubicBezTo>
                  <a:pt x="1870465" y="3133684"/>
                  <a:pt x="1879298" y="3119930"/>
                  <a:pt x="1893751" y="3108204"/>
                </a:cubicBezTo>
                <a:cubicBezTo>
                  <a:pt x="1906013" y="3098253"/>
                  <a:pt x="1922966" y="3089908"/>
                  <a:pt x="1933523" y="3079484"/>
                </a:cubicBezTo>
                <a:cubicBezTo>
                  <a:pt x="1941390" y="3071714"/>
                  <a:pt x="1941147" y="3063063"/>
                  <a:pt x="1947587" y="3055047"/>
                </a:cubicBezTo>
                <a:cubicBezTo>
                  <a:pt x="1954927" y="3045907"/>
                  <a:pt x="1967160" y="3037608"/>
                  <a:pt x="1974503" y="3028469"/>
                </a:cubicBezTo>
                <a:lnTo>
                  <a:pt x="1977918" y="3023085"/>
                </a:lnTo>
                <a:lnTo>
                  <a:pt x="1900306" y="3054547"/>
                </a:lnTo>
                <a:lnTo>
                  <a:pt x="1897791" y="3024507"/>
                </a:lnTo>
                <a:lnTo>
                  <a:pt x="1866921" y="2993945"/>
                </a:lnTo>
                <a:cubicBezTo>
                  <a:pt x="1825306" y="3007846"/>
                  <a:pt x="1660164" y="3086806"/>
                  <a:pt x="1371498" y="3230822"/>
                </a:cubicBezTo>
                <a:cubicBezTo>
                  <a:pt x="1383846" y="3243048"/>
                  <a:pt x="1377976" y="3255603"/>
                  <a:pt x="1353892" y="3268493"/>
                </a:cubicBezTo>
                <a:cubicBezTo>
                  <a:pt x="1240900" y="3267755"/>
                  <a:pt x="1134978" y="3263562"/>
                  <a:pt x="1036117" y="3255919"/>
                </a:cubicBezTo>
                <a:lnTo>
                  <a:pt x="999404" y="3251480"/>
                </a:lnTo>
                <a:lnTo>
                  <a:pt x="1003943" y="3250027"/>
                </a:lnTo>
                <a:cubicBezTo>
                  <a:pt x="1033059" y="3240550"/>
                  <a:pt x="1063045" y="3230281"/>
                  <a:pt x="1068946" y="3226143"/>
                </a:cubicBezTo>
                <a:cubicBezTo>
                  <a:pt x="1091840" y="3210078"/>
                  <a:pt x="1103313" y="3188802"/>
                  <a:pt x="1122748" y="3170967"/>
                </a:cubicBezTo>
                <a:cubicBezTo>
                  <a:pt x="1139235" y="3155832"/>
                  <a:pt x="1162363" y="3143435"/>
                  <a:pt x="1176442" y="3127481"/>
                </a:cubicBezTo>
                <a:cubicBezTo>
                  <a:pt x="1186937" y="3115586"/>
                  <a:pt x="1186064" y="3101947"/>
                  <a:pt x="1194554" y="3089604"/>
                </a:cubicBezTo>
                <a:cubicBezTo>
                  <a:pt x="1204229" y="3075529"/>
                  <a:pt x="1220776" y="3062997"/>
                  <a:pt x="1230455" y="3048922"/>
                </a:cubicBezTo>
                <a:cubicBezTo>
                  <a:pt x="1251985" y="3017610"/>
                  <a:pt x="1269000" y="2979767"/>
                  <a:pt x="1284671" y="2946987"/>
                </a:cubicBezTo>
                <a:lnTo>
                  <a:pt x="1338471" y="2891811"/>
                </a:lnTo>
                <a:cubicBezTo>
                  <a:pt x="1368606" y="2860908"/>
                  <a:pt x="1388323" y="2840907"/>
                  <a:pt x="1402029" y="2827072"/>
                </a:cubicBezTo>
                <a:lnTo>
                  <a:pt x="1410969" y="2818038"/>
                </a:lnTo>
                <a:lnTo>
                  <a:pt x="1147909" y="2807630"/>
                </a:lnTo>
                <a:lnTo>
                  <a:pt x="1111196" y="2803191"/>
                </a:lnTo>
                <a:lnTo>
                  <a:pt x="1115735" y="2801739"/>
                </a:lnTo>
                <a:cubicBezTo>
                  <a:pt x="1144851" y="2792261"/>
                  <a:pt x="1174837" y="2781992"/>
                  <a:pt x="1180738" y="2777855"/>
                </a:cubicBezTo>
                <a:cubicBezTo>
                  <a:pt x="1203631" y="2761791"/>
                  <a:pt x="1215103" y="2740514"/>
                  <a:pt x="1234539" y="2722678"/>
                </a:cubicBezTo>
                <a:cubicBezTo>
                  <a:pt x="1251029" y="2707543"/>
                  <a:pt x="1274155" y="2695146"/>
                  <a:pt x="1288237" y="2679192"/>
                </a:cubicBezTo>
                <a:lnTo>
                  <a:pt x="1288620" y="2678384"/>
                </a:lnTo>
                <a:lnTo>
                  <a:pt x="1176897" y="2668795"/>
                </a:lnTo>
                <a:lnTo>
                  <a:pt x="1149323" y="2664528"/>
                </a:lnTo>
                <a:lnTo>
                  <a:pt x="1154011" y="2663895"/>
                </a:lnTo>
                <a:cubicBezTo>
                  <a:pt x="1184172" y="2659727"/>
                  <a:pt x="1215560" y="2655137"/>
                  <a:pt x="1223082" y="2653005"/>
                </a:cubicBezTo>
                <a:cubicBezTo>
                  <a:pt x="1252292" y="2644721"/>
                  <a:pt x="1275366" y="2632887"/>
                  <a:pt x="1302841" y="2623419"/>
                </a:cubicBezTo>
                <a:lnTo>
                  <a:pt x="1329593" y="2614973"/>
                </a:lnTo>
                <a:lnTo>
                  <a:pt x="1342246" y="2600635"/>
                </a:lnTo>
                <a:cubicBezTo>
                  <a:pt x="1363775" y="2569322"/>
                  <a:pt x="1380792" y="2531479"/>
                  <a:pt x="1396462" y="2498698"/>
                </a:cubicBezTo>
                <a:lnTo>
                  <a:pt x="1450264" y="2443522"/>
                </a:lnTo>
                <a:cubicBezTo>
                  <a:pt x="1570800" y="2319906"/>
                  <a:pt x="1524676" y="2370779"/>
                  <a:pt x="1593771" y="2292486"/>
                </a:cubicBezTo>
                <a:cubicBezTo>
                  <a:pt x="1657228" y="2261726"/>
                  <a:pt x="1657455" y="2258873"/>
                  <a:pt x="1718654" y="2237772"/>
                </a:cubicBezTo>
                <a:cubicBezTo>
                  <a:pt x="1742203" y="2229649"/>
                  <a:pt x="1767398" y="2224731"/>
                  <a:pt x="1789938" y="2214858"/>
                </a:cubicBezTo>
                <a:cubicBezTo>
                  <a:pt x="1809648" y="2206222"/>
                  <a:pt x="1825670" y="2193657"/>
                  <a:pt x="1843532" y="2183060"/>
                </a:cubicBezTo>
                <a:cubicBezTo>
                  <a:pt x="1859202" y="2173763"/>
                  <a:pt x="1876947" y="2166897"/>
                  <a:pt x="1895278" y="2160757"/>
                </a:cubicBezTo>
                <a:lnTo>
                  <a:pt x="1939356" y="2146461"/>
                </a:lnTo>
                <a:lnTo>
                  <a:pt x="1582499" y="2221332"/>
                </a:lnTo>
                <a:cubicBezTo>
                  <a:pt x="1584929" y="2229001"/>
                  <a:pt x="1572058" y="2236027"/>
                  <a:pt x="1543886" y="2242409"/>
                </a:cubicBezTo>
                <a:cubicBezTo>
                  <a:pt x="1450769" y="2236791"/>
                  <a:pt x="1365704" y="2229489"/>
                  <a:pt x="1288688" y="2220506"/>
                </a:cubicBezTo>
                <a:lnTo>
                  <a:pt x="1261115" y="2216241"/>
                </a:lnTo>
                <a:lnTo>
                  <a:pt x="1265802" y="2215607"/>
                </a:lnTo>
                <a:cubicBezTo>
                  <a:pt x="1295964" y="2211437"/>
                  <a:pt x="1327350" y="2206848"/>
                  <a:pt x="1334876" y="2204717"/>
                </a:cubicBezTo>
                <a:cubicBezTo>
                  <a:pt x="1364083" y="2196434"/>
                  <a:pt x="1387160" y="2184599"/>
                  <a:pt x="1414632" y="2175131"/>
                </a:cubicBezTo>
                <a:cubicBezTo>
                  <a:pt x="1437944" y="2167093"/>
                  <a:pt x="1465007" y="2160953"/>
                  <a:pt x="1486846" y="2152330"/>
                </a:cubicBezTo>
                <a:cubicBezTo>
                  <a:pt x="1503125" y="2145901"/>
                  <a:pt x="1511101" y="2137937"/>
                  <a:pt x="1526003" y="2131156"/>
                </a:cubicBezTo>
                <a:cubicBezTo>
                  <a:pt x="1542994" y="2123423"/>
                  <a:pt x="1564696" y="2116904"/>
                  <a:pt x="1581690" y="2109170"/>
                </a:cubicBezTo>
                <a:cubicBezTo>
                  <a:pt x="1619491" y="2091967"/>
                  <a:pt x="1657724" y="2070761"/>
                  <a:pt x="1691614" y="2052436"/>
                </a:cubicBezTo>
                <a:lnTo>
                  <a:pt x="1771371" y="2022851"/>
                </a:lnTo>
                <a:cubicBezTo>
                  <a:pt x="1950056" y="1956566"/>
                  <a:pt x="1879403" y="1984004"/>
                  <a:pt x="1986572" y="1941691"/>
                </a:cubicBezTo>
                <a:cubicBezTo>
                  <a:pt x="2058751" y="1926735"/>
                  <a:pt x="2060757" y="1925089"/>
                  <a:pt x="2124909" y="1915638"/>
                </a:cubicBezTo>
                <a:cubicBezTo>
                  <a:pt x="2149597" y="1912001"/>
                  <a:pt x="2173604" y="1910300"/>
                  <a:pt x="2198571" y="1905600"/>
                </a:cubicBezTo>
                <a:cubicBezTo>
                  <a:pt x="2220401" y="1901489"/>
                  <a:pt x="2241687" y="1894923"/>
                  <a:pt x="2263243" y="1889587"/>
                </a:cubicBezTo>
                <a:cubicBezTo>
                  <a:pt x="2301061" y="1880223"/>
                  <a:pt x="2339561" y="1876887"/>
                  <a:pt x="2377509" y="1871134"/>
                </a:cubicBezTo>
                <a:cubicBezTo>
                  <a:pt x="2430588" y="1863085"/>
                  <a:pt x="2489870" y="1856440"/>
                  <a:pt x="2541362" y="1850243"/>
                </a:cubicBezTo>
                <a:cubicBezTo>
                  <a:pt x="2578655" y="1845758"/>
                  <a:pt x="2617681" y="1837544"/>
                  <a:pt x="2655630" y="1831791"/>
                </a:cubicBezTo>
                <a:lnTo>
                  <a:pt x="2667072" y="1830100"/>
                </a:lnTo>
                <a:lnTo>
                  <a:pt x="2713640" y="1802470"/>
                </a:lnTo>
                <a:lnTo>
                  <a:pt x="2529579" y="1809446"/>
                </a:lnTo>
                <a:cubicBezTo>
                  <a:pt x="2327738" y="1800908"/>
                  <a:pt x="2152497" y="1801985"/>
                  <a:pt x="2003847" y="1812676"/>
                </a:cubicBezTo>
                <a:cubicBezTo>
                  <a:pt x="1985941" y="1790569"/>
                  <a:pt x="1854848" y="1772263"/>
                  <a:pt x="1610558" y="1757761"/>
                </a:cubicBezTo>
                <a:lnTo>
                  <a:pt x="1639962" y="1730724"/>
                </a:lnTo>
                <a:cubicBezTo>
                  <a:pt x="1647634" y="1727529"/>
                  <a:pt x="1693233" y="1733165"/>
                  <a:pt x="1776767" y="1747636"/>
                </a:cubicBezTo>
                <a:lnTo>
                  <a:pt x="1815120" y="1731655"/>
                </a:lnTo>
                <a:cubicBezTo>
                  <a:pt x="1731065" y="1670095"/>
                  <a:pt x="1645573" y="1657426"/>
                  <a:pt x="1558635" y="1693651"/>
                </a:cubicBezTo>
                <a:lnTo>
                  <a:pt x="1520286" y="1709632"/>
                </a:lnTo>
                <a:lnTo>
                  <a:pt x="1538190" y="1731738"/>
                </a:lnTo>
                <a:lnTo>
                  <a:pt x="1519014" y="1739728"/>
                </a:lnTo>
                <a:cubicBezTo>
                  <a:pt x="1332006" y="1736837"/>
                  <a:pt x="1213269" y="1723238"/>
                  <a:pt x="1162805" y="1698927"/>
                </a:cubicBezTo>
                <a:cubicBezTo>
                  <a:pt x="1014326" y="1705607"/>
                  <a:pt x="846918" y="1684692"/>
                  <a:pt x="660588" y="1636180"/>
                </a:cubicBezTo>
                <a:lnTo>
                  <a:pt x="651633" y="1625129"/>
                </a:lnTo>
                <a:cubicBezTo>
                  <a:pt x="722546" y="1611348"/>
                  <a:pt x="767552" y="1616247"/>
                  <a:pt x="786651" y="1639831"/>
                </a:cubicBezTo>
                <a:lnTo>
                  <a:pt x="825004" y="1623851"/>
                </a:lnTo>
                <a:lnTo>
                  <a:pt x="798145" y="1590690"/>
                </a:lnTo>
                <a:lnTo>
                  <a:pt x="636274" y="1542829"/>
                </a:lnTo>
                <a:lnTo>
                  <a:pt x="651614" y="1536437"/>
                </a:lnTo>
                <a:lnTo>
                  <a:pt x="698922" y="1531507"/>
                </a:lnTo>
                <a:lnTo>
                  <a:pt x="689971" y="1520455"/>
                </a:lnTo>
                <a:cubicBezTo>
                  <a:pt x="664904" y="1489507"/>
                  <a:pt x="586823" y="1464879"/>
                  <a:pt x="455725" y="1446575"/>
                </a:cubicBezTo>
                <a:lnTo>
                  <a:pt x="428868" y="1413415"/>
                </a:lnTo>
                <a:lnTo>
                  <a:pt x="448046" y="1405424"/>
                </a:lnTo>
                <a:cubicBezTo>
                  <a:pt x="458276" y="1401159"/>
                  <a:pt x="507285" y="1400451"/>
                  <a:pt x="595082" y="1403290"/>
                </a:cubicBezTo>
                <a:lnTo>
                  <a:pt x="614256" y="1395300"/>
                </a:lnTo>
                <a:lnTo>
                  <a:pt x="549050" y="1378123"/>
                </a:lnTo>
                <a:lnTo>
                  <a:pt x="610913" y="1296166"/>
                </a:lnTo>
                <a:cubicBezTo>
                  <a:pt x="570004" y="1313213"/>
                  <a:pt x="453819" y="1283766"/>
                  <a:pt x="262366" y="1207824"/>
                </a:cubicBezTo>
                <a:cubicBezTo>
                  <a:pt x="213789" y="1228065"/>
                  <a:pt x="184128" y="1231555"/>
                  <a:pt x="173384" y="1218290"/>
                </a:cubicBezTo>
                <a:lnTo>
                  <a:pt x="146529" y="1185132"/>
                </a:lnTo>
                <a:lnTo>
                  <a:pt x="181045" y="1170749"/>
                </a:lnTo>
                <a:cubicBezTo>
                  <a:pt x="196384" y="1164359"/>
                  <a:pt x="272506" y="1176004"/>
                  <a:pt x="409397" y="1205691"/>
                </a:cubicBezTo>
                <a:cubicBezTo>
                  <a:pt x="432408" y="1196102"/>
                  <a:pt x="508528" y="1207748"/>
                  <a:pt x="637750" y="1240632"/>
                </a:cubicBezTo>
                <a:lnTo>
                  <a:pt x="685054" y="1235704"/>
                </a:lnTo>
                <a:cubicBezTo>
                  <a:pt x="702100" y="1218748"/>
                  <a:pt x="724684" y="1204409"/>
                  <a:pt x="752808" y="1192690"/>
                </a:cubicBezTo>
                <a:cubicBezTo>
                  <a:pt x="758781" y="1200057"/>
                  <a:pt x="817360" y="1210635"/>
                  <a:pt x="928552" y="1224422"/>
                </a:cubicBezTo>
                <a:lnTo>
                  <a:pt x="974307" y="1229170"/>
                </a:lnTo>
                <a:lnTo>
                  <a:pt x="882148" y="1211081"/>
                </a:lnTo>
                <a:lnTo>
                  <a:pt x="815620" y="1203515"/>
                </a:lnTo>
                <a:cubicBezTo>
                  <a:pt x="748517" y="1191866"/>
                  <a:pt x="681406" y="1176197"/>
                  <a:pt x="614288" y="1156513"/>
                </a:cubicBezTo>
                <a:lnTo>
                  <a:pt x="613077" y="1149975"/>
                </a:lnTo>
                <a:cubicBezTo>
                  <a:pt x="683522" y="1147788"/>
                  <a:pt x="720039" y="1153667"/>
                  <a:pt x="722622" y="1167614"/>
                </a:cubicBezTo>
                <a:lnTo>
                  <a:pt x="765843" y="1161889"/>
                </a:lnTo>
                <a:lnTo>
                  <a:pt x="762207" y="1142277"/>
                </a:lnTo>
                <a:lnTo>
                  <a:pt x="649032" y="1105029"/>
                </a:lnTo>
                <a:lnTo>
                  <a:pt x="666318" y="1102739"/>
                </a:lnTo>
                <a:lnTo>
                  <a:pt x="710752" y="1103551"/>
                </a:lnTo>
                <a:lnTo>
                  <a:pt x="709539" y="1097013"/>
                </a:lnTo>
                <a:cubicBezTo>
                  <a:pt x="706148" y="1078710"/>
                  <a:pt x="652481" y="1059924"/>
                  <a:pt x="548537" y="1040652"/>
                </a:cubicBezTo>
                <a:lnTo>
                  <a:pt x="544903" y="1021039"/>
                </a:lnTo>
                <a:lnTo>
                  <a:pt x="566512" y="1018177"/>
                </a:lnTo>
                <a:cubicBezTo>
                  <a:pt x="578039" y="1016650"/>
                  <a:pt x="621432" y="1019831"/>
                  <a:pt x="696700" y="1027723"/>
                </a:cubicBezTo>
                <a:lnTo>
                  <a:pt x="701962" y="1027024"/>
                </a:lnTo>
                <a:lnTo>
                  <a:pt x="623188" y="1010858"/>
                </a:lnTo>
                <a:lnTo>
                  <a:pt x="596331" y="977697"/>
                </a:lnTo>
                <a:lnTo>
                  <a:pt x="615509" y="969706"/>
                </a:lnTo>
                <a:lnTo>
                  <a:pt x="745931" y="967814"/>
                </a:lnTo>
                <a:lnTo>
                  <a:pt x="677194" y="958309"/>
                </a:lnTo>
                <a:cubicBezTo>
                  <a:pt x="635105" y="946248"/>
                  <a:pt x="583495" y="926630"/>
                  <a:pt x="522374" y="899453"/>
                </a:cubicBezTo>
                <a:cubicBezTo>
                  <a:pt x="467627" y="906704"/>
                  <a:pt x="439525" y="906408"/>
                  <a:pt x="438073" y="898564"/>
                </a:cubicBezTo>
                <a:lnTo>
                  <a:pt x="434437" y="878951"/>
                </a:lnTo>
                <a:lnTo>
                  <a:pt x="473339" y="873798"/>
                </a:lnTo>
                <a:cubicBezTo>
                  <a:pt x="481982" y="872654"/>
                  <a:pt x="501241" y="875015"/>
                  <a:pt x="531109" y="880880"/>
                </a:cubicBezTo>
                <a:lnTo>
                  <a:pt x="612928" y="899821"/>
                </a:lnTo>
                <a:lnTo>
                  <a:pt x="630071" y="892678"/>
                </a:lnTo>
                <a:cubicBezTo>
                  <a:pt x="642175" y="888620"/>
                  <a:pt x="652594" y="887234"/>
                  <a:pt x="661332" y="888523"/>
                </a:cubicBezTo>
                <a:cubicBezTo>
                  <a:pt x="670069" y="889810"/>
                  <a:pt x="677125" y="893770"/>
                  <a:pt x="682496" y="900403"/>
                </a:cubicBezTo>
                <a:lnTo>
                  <a:pt x="689656" y="909244"/>
                </a:lnTo>
                <a:lnTo>
                  <a:pt x="683142" y="911957"/>
                </a:lnTo>
                <a:lnTo>
                  <a:pt x="716814" y="915218"/>
                </a:lnTo>
                <a:lnTo>
                  <a:pt x="733803" y="919501"/>
                </a:lnTo>
                <a:lnTo>
                  <a:pt x="778376" y="860450"/>
                </a:lnTo>
                <a:cubicBezTo>
                  <a:pt x="737464" y="877497"/>
                  <a:pt x="621282" y="848049"/>
                  <a:pt x="429829" y="772108"/>
                </a:cubicBezTo>
                <a:cubicBezTo>
                  <a:pt x="381252" y="792349"/>
                  <a:pt x="351591" y="795838"/>
                  <a:pt x="340846" y="782574"/>
                </a:cubicBezTo>
                <a:lnTo>
                  <a:pt x="313992" y="749416"/>
                </a:lnTo>
                <a:lnTo>
                  <a:pt x="348508" y="735032"/>
                </a:lnTo>
                <a:cubicBezTo>
                  <a:pt x="363847" y="728641"/>
                  <a:pt x="439967" y="740288"/>
                  <a:pt x="576860" y="769974"/>
                </a:cubicBezTo>
                <a:cubicBezTo>
                  <a:pt x="599871" y="760385"/>
                  <a:pt x="675992" y="772032"/>
                  <a:pt x="805212" y="804916"/>
                </a:cubicBezTo>
                <a:lnTo>
                  <a:pt x="852517" y="799987"/>
                </a:lnTo>
                <a:cubicBezTo>
                  <a:pt x="869563" y="783033"/>
                  <a:pt x="892144" y="768693"/>
                  <a:pt x="920271" y="756974"/>
                </a:cubicBezTo>
                <a:cubicBezTo>
                  <a:pt x="926244" y="764341"/>
                  <a:pt x="984822" y="774918"/>
                  <a:pt x="1096015" y="788704"/>
                </a:cubicBezTo>
                <a:lnTo>
                  <a:pt x="1230740" y="802685"/>
                </a:lnTo>
                <a:lnTo>
                  <a:pt x="1184384" y="790694"/>
                </a:lnTo>
                <a:cubicBezTo>
                  <a:pt x="1050199" y="783465"/>
                  <a:pt x="915986" y="760166"/>
                  <a:pt x="781751" y="720797"/>
                </a:cubicBezTo>
                <a:lnTo>
                  <a:pt x="780538" y="714260"/>
                </a:lnTo>
                <a:cubicBezTo>
                  <a:pt x="850986" y="712072"/>
                  <a:pt x="887499" y="717949"/>
                  <a:pt x="890084" y="731899"/>
                </a:cubicBezTo>
                <a:lnTo>
                  <a:pt x="933306" y="726172"/>
                </a:lnTo>
                <a:lnTo>
                  <a:pt x="929672" y="706561"/>
                </a:lnTo>
                <a:lnTo>
                  <a:pt x="816492" y="669312"/>
                </a:lnTo>
                <a:lnTo>
                  <a:pt x="833780" y="667023"/>
                </a:lnTo>
                <a:lnTo>
                  <a:pt x="878213" y="667835"/>
                </a:lnTo>
                <a:lnTo>
                  <a:pt x="877003" y="661296"/>
                </a:lnTo>
                <a:cubicBezTo>
                  <a:pt x="873610" y="642993"/>
                  <a:pt x="819944" y="624206"/>
                  <a:pt x="715999" y="604935"/>
                </a:cubicBezTo>
                <a:lnTo>
                  <a:pt x="712366" y="585323"/>
                </a:lnTo>
                <a:lnTo>
                  <a:pt x="733975" y="582461"/>
                </a:lnTo>
                <a:cubicBezTo>
                  <a:pt x="745502" y="580934"/>
                  <a:pt x="788896" y="584115"/>
                  <a:pt x="864162" y="592005"/>
                </a:cubicBezTo>
                <a:lnTo>
                  <a:pt x="885771" y="589143"/>
                </a:lnTo>
                <a:lnTo>
                  <a:pt x="838919" y="575257"/>
                </a:lnTo>
                <a:lnTo>
                  <a:pt x="942368" y="536105"/>
                </a:lnTo>
                <a:cubicBezTo>
                  <a:pt x="896266" y="542211"/>
                  <a:pt x="812087" y="518088"/>
                  <a:pt x="689835" y="463737"/>
                </a:cubicBezTo>
                <a:cubicBezTo>
                  <a:pt x="635090" y="470988"/>
                  <a:pt x="606988" y="470691"/>
                  <a:pt x="605536" y="462847"/>
                </a:cubicBezTo>
                <a:lnTo>
                  <a:pt x="601901" y="443235"/>
                </a:lnTo>
                <a:lnTo>
                  <a:pt x="640799" y="438083"/>
                </a:lnTo>
                <a:cubicBezTo>
                  <a:pt x="658089" y="435792"/>
                  <a:pt x="717831" y="447524"/>
                  <a:pt x="820024" y="473278"/>
                </a:cubicBezTo>
                <a:cubicBezTo>
                  <a:pt x="845954" y="469843"/>
                  <a:pt x="905696" y="481576"/>
                  <a:pt x="999244" y="508478"/>
                </a:cubicBezTo>
                <a:lnTo>
                  <a:pt x="1043676" y="509287"/>
                </a:lnTo>
                <a:cubicBezTo>
                  <a:pt x="1068801" y="501494"/>
                  <a:pt x="1097212" y="495500"/>
                  <a:pt x="1128909" y="491302"/>
                </a:cubicBezTo>
                <a:cubicBezTo>
                  <a:pt x="1130119" y="497837"/>
                  <a:pt x="1230779" y="516819"/>
                  <a:pt x="1430890" y="548243"/>
                </a:cubicBezTo>
                <a:lnTo>
                  <a:pt x="1509505" y="560232"/>
                </a:lnTo>
                <a:lnTo>
                  <a:pt x="1515402" y="558004"/>
                </a:lnTo>
                <a:lnTo>
                  <a:pt x="1534202" y="563999"/>
                </a:lnTo>
                <a:lnTo>
                  <a:pt x="1664151" y="583817"/>
                </a:lnTo>
                <a:cubicBezTo>
                  <a:pt x="1664717" y="586867"/>
                  <a:pt x="1688962" y="592251"/>
                  <a:pt x="1736886" y="599966"/>
                </a:cubicBezTo>
                <a:lnTo>
                  <a:pt x="1814227" y="610821"/>
                </a:lnTo>
                <a:lnTo>
                  <a:pt x="1835385" y="610846"/>
                </a:lnTo>
                <a:lnTo>
                  <a:pt x="1923999" y="626225"/>
                </a:lnTo>
                <a:lnTo>
                  <a:pt x="1948946" y="629726"/>
                </a:lnTo>
                <a:lnTo>
                  <a:pt x="1980239" y="626351"/>
                </a:lnTo>
                <a:cubicBezTo>
                  <a:pt x="1992838" y="615433"/>
                  <a:pt x="2009387" y="606100"/>
                  <a:pt x="2029896" y="598354"/>
                </a:cubicBezTo>
                <a:cubicBezTo>
                  <a:pt x="2034081" y="602934"/>
                  <a:pt x="2076194" y="608894"/>
                  <a:pt x="2156235" y="616234"/>
                </a:cubicBezTo>
                <a:lnTo>
                  <a:pt x="2253264" y="623407"/>
                </a:lnTo>
                <a:lnTo>
                  <a:pt x="2220001" y="616405"/>
                </a:lnTo>
                <a:cubicBezTo>
                  <a:pt x="2123246" y="613488"/>
                  <a:pt x="2026746" y="600423"/>
                  <a:pt x="1930508" y="577209"/>
                </a:cubicBezTo>
                <a:lnTo>
                  <a:pt x="1929745" y="573097"/>
                </a:lnTo>
                <a:cubicBezTo>
                  <a:pt x="1980644" y="570850"/>
                  <a:pt x="2006906" y="574113"/>
                  <a:pt x="2008532" y="582889"/>
                </a:cubicBezTo>
                <a:lnTo>
                  <a:pt x="2039836" y="578742"/>
                </a:lnTo>
                <a:lnTo>
                  <a:pt x="2037549" y="566402"/>
                </a:lnTo>
                <a:lnTo>
                  <a:pt x="1956476" y="544270"/>
                </a:lnTo>
                <a:lnTo>
                  <a:pt x="1968996" y="542610"/>
                </a:lnTo>
                <a:lnTo>
                  <a:pt x="2001062" y="542579"/>
                </a:lnTo>
                <a:lnTo>
                  <a:pt x="2000301" y="538464"/>
                </a:lnTo>
                <a:cubicBezTo>
                  <a:pt x="1998167" y="526947"/>
                  <a:pt x="1959742" y="515742"/>
                  <a:pt x="1885026" y="504849"/>
                </a:cubicBezTo>
                <a:lnTo>
                  <a:pt x="1882739" y="492509"/>
                </a:lnTo>
                <a:lnTo>
                  <a:pt x="1898391" y="490435"/>
                </a:lnTo>
                <a:cubicBezTo>
                  <a:pt x="1906740" y="489329"/>
                  <a:pt x="1938016" y="490805"/>
                  <a:pt x="1992221" y="494863"/>
                </a:cubicBezTo>
                <a:lnTo>
                  <a:pt x="2007874" y="492791"/>
                </a:lnTo>
                <a:lnTo>
                  <a:pt x="1974285" y="484597"/>
                </a:lnTo>
                <a:lnTo>
                  <a:pt x="2049644" y="458601"/>
                </a:lnTo>
                <a:cubicBezTo>
                  <a:pt x="2016255" y="463024"/>
                  <a:pt x="1955893" y="448824"/>
                  <a:pt x="1868564" y="416001"/>
                </a:cubicBezTo>
                <a:cubicBezTo>
                  <a:pt x="1828914" y="421253"/>
                  <a:pt x="1808629" y="421412"/>
                  <a:pt x="1807714" y="416476"/>
                </a:cubicBezTo>
                <a:lnTo>
                  <a:pt x="1805429" y="404135"/>
                </a:lnTo>
                <a:lnTo>
                  <a:pt x="1833603" y="400403"/>
                </a:lnTo>
                <a:cubicBezTo>
                  <a:pt x="1846123" y="398745"/>
                  <a:pt x="1889054" y="405419"/>
                  <a:pt x="1962394" y="420428"/>
                </a:cubicBezTo>
                <a:cubicBezTo>
                  <a:pt x="1981173" y="417940"/>
                  <a:pt x="2024107" y="424615"/>
                  <a:pt x="2091183" y="440455"/>
                </a:cubicBezTo>
                <a:lnTo>
                  <a:pt x="2123247" y="440420"/>
                </a:lnTo>
                <a:cubicBezTo>
                  <a:pt x="2141522" y="435191"/>
                  <a:pt x="2162138" y="431056"/>
                  <a:pt x="2185094" y="428015"/>
                </a:cubicBezTo>
                <a:cubicBezTo>
                  <a:pt x="2186109" y="433498"/>
                  <a:pt x="2314393" y="450782"/>
                  <a:pt x="2569943" y="479864"/>
                </a:cubicBezTo>
                <a:cubicBezTo>
                  <a:pt x="2570655" y="483704"/>
                  <a:pt x="2639592" y="492270"/>
                  <a:pt x="2776756" y="505568"/>
                </a:cubicBezTo>
                <a:cubicBezTo>
                  <a:pt x="2758180" y="509153"/>
                  <a:pt x="2749297" y="513139"/>
                  <a:pt x="2750110" y="517527"/>
                </a:cubicBezTo>
                <a:cubicBezTo>
                  <a:pt x="2833583" y="506469"/>
                  <a:pt x="2912246" y="509816"/>
                  <a:pt x="2986093" y="527567"/>
                </a:cubicBezTo>
                <a:cubicBezTo>
                  <a:pt x="3013223" y="523974"/>
                  <a:pt x="3155684" y="531229"/>
                  <a:pt x="3413477" y="549338"/>
                </a:cubicBezTo>
                <a:cubicBezTo>
                  <a:pt x="3488042" y="547890"/>
                  <a:pt x="3587749" y="555192"/>
                  <a:pt x="3712596" y="571244"/>
                </a:cubicBezTo>
                <a:cubicBezTo>
                  <a:pt x="3877815" y="562844"/>
                  <a:pt x="4049519" y="560609"/>
                  <a:pt x="4227711" y="564538"/>
                </a:cubicBezTo>
                <a:cubicBezTo>
                  <a:pt x="4229744" y="575506"/>
                  <a:pt x="4241194" y="579609"/>
                  <a:pt x="4262064" y="576844"/>
                </a:cubicBezTo>
                <a:lnTo>
                  <a:pt x="4307493" y="562398"/>
                </a:lnTo>
                <a:cubicBezTo>
                  <a:pt x="4328363" y="559634"/>
                  <a:pt x="4339561" y="562365"/>
                  <a:pt x="4341085" y="570591"/>
                </a:cubicBezTo>
                <a:lnTo>
                  <a:pt x="4416213" y="560639"/>
                </a:lnTo>
                <a:lnTo>
                  <a:pt x="4699373" y="552873"/>
                </a:lnTo>
                <a:lnTo>
                  <a:pt x="5154758" y="482405"/>
                </a:lnTo>
                <a:lnTo>
                  <a:pt x="5176449" y="464970"/>
                </a:lnTo>
                <a:lnTo>
                  <a:pt x="5187635" y="460746"/>
                </a:lnTo>
                <a:cubicBezTo>
                  <a:pt x="5242608" y="452301"/>
                  <a:pt x="5274278" y="452658"/>
                  <a:pt x="5282643" y="461819"/>
                </a:cubicBezTo>
                <a:cubicBezTo>
                  <a:pt x="5355351" y="434354"/>
                  <a:pt x="5560664" y="377741"/>
                  <a:pt x="5898580" y="291984"/>
                </a:cubicBezTo>
                <a:lnTo>
                  <a:pt x="5904853" y="298855"/>
                </a:lnTo>
                <a:lnTo>
                  <a:pt x="5951714" y="271914"/>
                </a:lnTo>
                <a:cubicBezTo>
                  <a:pt x="6101768" y="227552"/>
                  <a:pt x="6248835" y="186782"/>
                  <a:pt x="6392912" y="149606"/>
                </a:cubicBezTo>
                <a:lnTo>
                  <a:pt x="6391475" y="168628"/>
                </a:lnTo>
                <a:lnTo>
                  <a:pt x="6410295" y="189239"/>
                </a:lnTo>
                <a:cubicBezTo>
                  <a:pt x="6441606" y="182340"/>
                  <a:pt x="6568416" y="139983"/>
                  <a:pt x="6790725" y="62167"/>
                </a:cubicBezTo>
                <a:cubicBezTo>
                  <a:pt x="6783197" y="53922"/>
                  <a:pt x="6788755" y="46280"/>
                  <a:pt x="6807399" y="39237"/>
                </a:cubicBezTo>
                <a:cubicBezTo>
                  <a:pt x="6888260" y="44728"/>
                  <a:pt x="6963687" y="52080"/>
                  <a:pt x="7033684" y="61289"/>
                </a:cubicBezTo>
                <a:lnTo>
                  <a:pt x="7059505" y="65716"/>
                </a:lnTo>
                <a:lnTo>
                  <a:pt x="7056096" y="66429"/>
                </a:lnTo>
                <a:cubicBezTo>
                  <a:pt x="7034219" y="71100"/>
                  <a:pt x="7011630" y="76229"/>
                  <a:pt x="7006958" y="78571"/>
                </a:cubicBezTo>
                <a:cubicBezTo>
                  <a:pt x="6988827" y="87666"/>
                  <a:pt x="6978314" y="100549"/>
                  <a:pt x="6962469" y="110911"/>
                </a:cubicBezTo>
                <a:cubicBezTo>
                  <a:pt x="6949028" y="119705"/>
                  <a:pt x="6931125" y="126479"/>
                  <a:pt x="6919316" y="135897"/>
                </a:cubicBezTo>
                <a:cubicBezTo>
                  <a:pt x="6910518" y="142917"/>
                  <a:pt x="6909673" y="151541"/>
                  <a:pt x="6902263" y="158933"/>
                </a:cubicBezTo>
                <a:cubicBezTo>
                  <a:pt x="6893816" y="167362"/>
                  <a:pt x="6880610" y="174516"/>
                  <a:pt x="6872161" y="182945"/>
                </a:cubicBezTo>
                <a:lnTo>
                  <a:pt x="6868090" y="187991"/>
                </a:lnTo>
                <a:lnTo>
                  <a:pt x="6949215" y="163676"/>
                </a:lnTo>
                <a:lnTo>
                  <a:pt x="6947942" y="193772"/>
                </a:lnTo>
                <a:lnTo>
                  <a:pt x="6974797" y="226932"/>
                </a:lnTo>
                <a:cubicBezTo>
                  <a:pt x="7017925" y="216847"/>
                  <a:pt x="7192049" y="153161"/>
                  <a:pt x="7497170" y="35878"/>
                </a:cubicBezTo>
                <a:cubicBezTo>
                  <a:pt x="7486430" y="22612"/>
                  <a:pt x="7493842" y="10654"/>
                  <a:pt x="7519410" y="0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5864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34095" y="159070"/>
            <a:ext cx="5894944" cy="6238807"/>
          </a:xfrm>
          <a:custGeom>
            <a:avLst/>
            <a:gdLst>
              <a:gd name="connsiteX0" fmla="*/ 847714 w 4421208"/>
              <a:gd name="connsiteY0" fmla="*/ 3955553 h 4679105"/>
              <a:gd name="connsiteX1" fmla="*/ 863013 w 4421208"/>
              <a:gd name="connsiteY1" fmla="*/ 3959636 h 4679105"/>
              <a:gd name="connsiteX2" fmla="*/ 859531 w 4421208"/>
              <a:gd name="connsiteY2" fmla="*/ 3970367 h 4679105"/>
              <a:gd name="connsiteX3" fmla="*/ 799784 w 4421208"/>
              <a:gd name="connsiteY3" fmla="*/ 3989409 h 4679105"/>
              <a:gd name="connsiteX4" fmla="*/ 806748 w 4421208"/>
              <a:gd name="connsiteY4" fmla="*/ 3967945 h 4679105"/>
              <a:gd name="connsiteX5" fmla="*/ 847714 w 4421208"/>
              <a:gd name="connsiteY5" fmla="*/ 3955553 h 4679105"/>
              <a:gd name="connsiteX6" fmla="*/ 1088546 w 4421208"/>
              <a:gd name="connsiteY6" fmla="*/ 3907860 h 4679105"/>
              <a:gd name="connsiteX7" fmla="*/ 1095345 w 4421208"/>
              <a:gd name="connsiteY7" fmla="*/ 3909675 h 4679105"/>
              <a:gd name="connsiteX8" fmla="*/ 1091862 w 4421208"/>
              <a:gd name="connsiteY8" fmla="*/ 3920409 h 4679105"/>
              <a:gd name="connsiteX9" fmla="*/ 1070293 w 4421208"/>
              <a:gd name="connsiteY9" fmla="*/ 3935644 h 4679105"/>
              <a:gd name="connsiteX10" fmla="*/ 1061792 w 4421208"/>
              <a:gd name="connsiteY10" fmla="*/ 3933376 h 4679105"/>
              <a:gd name="connsiteX11" fmla="*/ 1065275 w 4421208"/>
              <a:gd name="connsiteY11" fmla="*/ 3922644 h 4679105"/>
              <a:gd name="connsiteX12" fmla="*/ 1075078 w 4421208"/>
              <a:gd name="connsiteY12" fmla="*/ 3909514 h 4679105"/>
              <a:gd name="connsiteX13" fmla="*/ 1088546 w 4421208"/>
              <a:gd name="connsiteY13" fmla="*/ 3907860 h 4679105"/>
              <a:gd name="connsiteX14" fmla="*/ 2642699 w 4421208"/>
              <a:gd name="connsiteY14" fmla="*/ 3871414 h 4679105"/>
              <a:gd name="connsiteX15" fmla="*/ 2633455 w 4421208"/>
              <a:gd name="connsiteY15" fmla="*/ 3874115 h 4679105"/>
              <a:gd name="connsiteX16" fmla="*/ 2628039 w 4421208"/>
              <a:gd name="connsiteY16" fmla="*/ 3884493 h 4679105"/>
              <a:gd name="connsiteX17" fmla="*/ 2637256 w 4421208"/>
              <a:gd name="connsiteY17" fmla="*/ 3893527 h 4679105"/>
              <a:gd name="connsiteX18" fmla="*/ 1408353 w 4421208"/>
              <a:gd name="connsiteY18" fmla="*/ 3867249 h 4679105"/>
              <a:gd name="connsiteX19" fmla="*/ 1393165 w 4421208"/>
              <a:gd name="connsiteY19" fmla="*/ 3871361 h 4679105"/>
              <a:gd name="connsiteX20" fmla="*/ 1384387 w 4421208"/>
              <a:gd name="connsiteY20" fmla="*/ 3884180 h 4679105"/>
              <a:gd name="connsiteX21" fmla="*/ 1380904 w 4421208"/>
              <a:gd name="connsiteY21" fmla="*/ 3894912 h 4679105"/>
              <a:gd name="connsiteX22" fmla="*/ 1421702 w 4421208"/>
              <a:gd name="connsiteY22" fmla="*/ 3905798 h 4679105"/>
              <a:gd name="connsiteX23" fmla="*/ 1432152 w 4421208"/>
              <a:gd name="connsiteY23" fmla="*/ 3873600 h 4679105"/>
              <a:gd name="connsiteX24" fmla="*/ 1472834 w 4421208"/>
              <a:gd name="connsiteY24" fmla="*/ 3805156 h 4679105"/>
              <a:gd name="connsiteX25" fmla="*/ 1469352 w 4421208"/>
              <a:gd name="connsiteY25" fmla="*/ 3815887 h 4679105"/>
              <a:gd name="connsiteX26" fmla="*/ 1468100 w 4421208"/>
              <a:gd name="connsiteY26" fmla="*/ 3848208 h 4679105"/>
              <a:gd name="connsiteX27" fmla="*/ 1491899 w 4421208"/>
              <a:gd name="connsiteY27" fmla="*/ 3854559 h 4679105"/>
              <a:gd name="connsiteX28" fmla="*/ 1498168 w 4421208"/>
              <a:gd name="connsiteY28" fmla="*/ 3835240 h 4679105"/>
              <a:gd name="connsiteX29" fmla="*/ 1499161 w 4421208"/>
              <a:gd name="connsiteY29" fmla="*/ 3823090 h 4679105"/>
              <a:gd name="connsiteX30" fmla="*/ 1496452 w 4421208"/>
              <a:gd name="connsiteY30" fmla="*/ 3815423 h 4679105"/>
              <a:gd name="connsiteX31" fmla="*/ 1489836 w 4421208"/>
              <a:gd name="connsiteY31" fmla="*/ 3809692 h 4679105"/>
              <a:gd name="connsiteX32" fmla="*/ 832444 w 4421208"/>
              <a:gd name="connsiteY32" fmla="*/ 3700765 h 4679105"/>
              <a:gd name="connsiteX33" fmla="*/ 838732 w 4421208"/>
              <a:gd name="connsiteY33" fmla="*/ 3705784 h 4679105"/>
              <a:gd name="connsiteX34" fmla="*/ 831951 w 4421208"/>
              <a:gd name="connsiteY34" fmla="*/ 3714854 h 4679105"/>
              <a:gd name="connsiteX35" fmla="*/ 791343 w 4421208"/>
              <a:gd name="connsiteY35" fmla="*/ 3725892 h 4679105"/>
              <a:gd name="connsiteX36" fmla="*/ 804906 w 4421208"/>
              <a:gd name="connsiteY36" fmla="*/ 3707750 h 4679105"/>
              <a:gd name="connsiteX37" fmla="*/ 832444 w 4421208"/>
              <a:gd name="connsiteY37" fmla="*/ 3700765 h 4679105"/>
              <a:gd name="connsiteX38" fmla="*/ 707978 w 4421208"/>
              <a:gd name="connsiteY38" fmla="*/ 3681673 h 4679105"/>
              <a:gd name="connsiteX39" fmla="*/ 723276 w 4421208"/>
              <a:gd name="connsiteY39" fmla="*/ 3685756 h 4679105"/>
              <a:gd name="connsiteX40" fmla="*/ 719794 w 4421208"/>
              <a:gd name="connsiteY40" fmla="*/ 3696486 h 4679105"/>
              <a:gd name="connsiteX41" fmla="*/ 660047 w 4421208"/>
              <a:gd name="connsiteY41" fmla="*/ 3715528 h 4679105"/>
              <a:gd name="connsiteX42" fmla="*/ 667012 w 4421208"/>
              <a:gd name="connsiteY42" fmla="*/ 3694064 h 4679105"/>
              <a:gd name="connsiteX43" fmla="*/ 707978 w 4421208"/>
              <a:gd name="connsiteY43" fmla="*/ 3681673 h 4679105"/>
              <a:gd name="connsiteX44" fmla="*/ 1172042 w 4421208"/>
              <a:gd name="connsiteY44" fmla="*/ 3676356 h 4679105"/>
              <a:gd name="connsiteX45" fmla="*/ 1162054 w 4421208"/>
              <a:gd name="connsiteY45" fmla="*/ 3678524 h 4679105"/>
              <a:gd name="connsiteX46" fmla="*/ 1151491 w 4421208"/>
              <a:gd name="connsiteY46" fmla="*/ 3688920 h 4679105"/>
              <a:gd name="connsiteX47" fmla="*/ 1144711 w 4421208"/>
              <a:gd name="connsiteY47" fmla="*/ 3697992 h 4679105"/>
              <a:gd name="connsiteX48" fmla="*/ 1153939 w 4421208"/>
              <a:gd name="connsiteY48" fmla="*/ 3705357 h 4679105"/>
              <a:gd name="connsiteX49" fmla="*/ 1164006 w 4421208"/>
              <a:gd name="connsiteY49" fmla="*/ 3693735 h 4679105"/>
              <a:gd name="connsiteX50" fmla="*/ 1176926 w 4421208"/>
              <a:gd name="connsiteY50" fmla="*/ 3690722 h 4679105"/>
              <a:gd name="connsiteX51" fmla="*/ 1181827 w 4421208"/>
              <a:gd name="connsiteY51" fmla="*/ 3684166 h 4679105"/>
              <a:gd name="connsiteX52" fmla="*/ 1290160 w 4421208"/>
              <a:gd name="connsiteY52" fmla="*/ 3606667 h 4679105"/>
              <a:gd name="connsiteX53" fmla="*/ 1258969 w 4421208"/>
              <a:gd name="connsiteY53" fmla="*/ 3618288 h 4679105"/>
              <a:gd name="connsiteX54" fmla="*/ 1256799 w 4421208"/>
              <a:gd name="connsiteY54" fmla="*/ 3625201 h 4679105"/>
              <a:gd name="connsiteX55" fmla="*/ 1281967 w 4421208"/>
              <a:gd name="connsiteY55" fmla="*/ 3631918 h 4679105"/>
              <a:gd name="connsiteX56" fmla="*/ 692708 w 4421208"/>
              <a:gd name="connsiteY56" fmla="*/ 3426884 h 4679105"/>
              <a:gd name="connsiteX57" fmla="*/ 698997 w 4421208"/>
              <a:gd name="connsiteY57" fmla="*/ 3431904 h 4679105"/>
              <a:gd name="connsiteX58" fmla="*/ 692215 w 4421208"/>
              <a:gd name="connsiteY58" fmla="*/ 3440974 h 4679105"/>
              <a:gd name="connsiteX59" fmla="*/ 651607 w 4421208"/>
              <a:gd name="connsiteY59" fmla="*/ 3452012 h 4679105"/>
              <a:gd name="connsiteX60" fmla="*/ 665169 w 4421208"/>
              <a:gd name="connsiteY60" fmla="*/ 3433869 h 4679105"/>
              <a:gd name="connsiteX61" fmla="*/ 692708 w 4421208"/>
              <a:gd name="connsiteY61" fmla="*/ 3426884 h 4679105"/>
              <a:gd name="connsiteX62" fmla="*/ 843064 w 4421208"/>
              <a:gd name="connsiteY62" fmla="*/ 3407851 h 4679105"/>
              <a:gd name="connsiteX63" fmla="*/ 845860 w 4421208"/>
              <a:gd name="connsiteY63" fmla="*/ 3410083 h 4679105"/>
              <a:gd name="connsiteX64" fmla="*/ 839078 w 4421208"/>
              <a:gd name="connsiteY64" fmla="*/ 3419154 h 4679105"/>
              <a:gd name="connsiteX65" fmla="*/ 820582 w 4421208"/>
              <a:gd name="connsiteY65" fmla="*/ 3430460 h 4679105"/>
              <a:gd name="connsiteX66" fmla="*/ 817089 w 4421208"/>
              <a:gd name="connsiteY66" fmla="*/ 3427672 h 4679105"/>
              <a:gd name="connsiteX67" fmla="*/ 823870 w 4421208"/>
              <a:gd name="connsiteY67" fmla="*/ 3418601 h 4679105"/>
              <a:gd name="connsiteX68" fmla="*/ 835121 w 4421208"/>
              <a:gd name="connsiteY68" fmla="*/ 3408029 h 4679105"/>
              <a:gd name="connsiteX69" fmla="*/ 843064 w 4421208"/>
              <a:gd name="connsiteY69" fmla="*/ 3407851 h 4679105"/>
              <a:gd name="connsiteX70" fmla="*/ 1032304 w 4421208"/>
              <a:gd name="connsiteY70" fmla="*/ 3402475 h 4679105"/>
              <a:gd name="connsiteX71" fmla="*/ 1022318 w 4421208"/>
              <a:gd name="connsiteY71" fmla="*/ 3404643 h 4679105"/>
              <a:gd name="connsiteX72" fmla="*/ 1011754 w 4421208"/>
              <a:gd name="connsiteY72" fmla="*/ 3415040 h 4679105"/>
              <a:gd name="connsiteX73" fmla="*/ 1004974 w 4421208"/>
              <a:gd name="connsiteY73" fmla="*/ 3424110 h 4679105"/>
              <a:gd name="connsiteX74" fmla="*/ 1021747 w 4421208"/>
              <a:gd name="connsiteY74" fmla="*/ 3437498 h 4679105"/>
              <a:gd name="connsiteX75" fmla="*/ 1042090 w 4421208"/>
              <a:gd name="connsiteY75" fmla="*/ 3410285 h 4679105"/>
              <a:gd name="connsiteX76" fmla="*/ 1095187 w 4421208"/>
              <a:gd name="connsiteY76" fmla="*/ 3354180 h 4679105"/>
              <a:gd name="connsiteX77" fmla="*/ 1088408 w 4421208"/>
              <a:gd name="connsiteY77" fmla="*/ 3363250 h 4679105"/>
              <a:gd name="connsiteX78" fmla="*/ 1072914 w 4421208"/>
              <a:gd name="connsiteY78" fmla="*/ 3391438 h 4679105"/>
              <a:gd name="connsiteX79" fmla="*/ 1082699 w 4421208"/>
              <a:gd name="connsiteY79" fmla="*/ 3399248 h 4679105"/>
              <a:gd name="connsiteX80" fmla="*/ 1094904 w 4421208"/>
              <a:gd name="connsiteY80" fmla="*/ 3382921 h 4679105"/>
              <a:gd name="connsiteX81" fmla="*/ 1102177 w 4421208"/>
              <a:gd name="connsiteY81" fmla="*/ 3359759 h 4679105"/>
              <a:gd name="connsiteX82" fmla="*/ 1156349 w 4421208"/>
              <a:gd name="connsiteY82" fmla="*/ 3330580 h 4679105"/>
              <a:gd name="connsiteX83" fmla="*/ 1119233 w 4421208"/>
              <a:gd name="connsiteY83" fmla="*/ 3344407 h 4679105"/>
              <a:gd name="connsiteX84" fmla="*/ 1111961 w 4421208"/>
              <a:gd name="connsiteY84" fmla="*/ 3367567 h 4679105"/>
              <a:gd name="connsiteX85" fmla="*/ 1122443 w 4421208"/>
              <a:gd name="connsiteY85" fmla="*/ 3375934 h 4679105"/>
              <a:gd name="connsiteX86" fmla="*/ 1156556 w 4421208"/>
              <a:gd name="connsiteY86" fmla="*/ 3345227 h 4679105"/>
              <a:gd name="connsiteX87" fmla="*/ 1170674 w 4421208"/>
              <a:gd name="connsiteY87" fmla="*/ 3322129 h 4679105"/>
              <a:gd name="connsiteX88" fmla="*/ 1165267 w 4421208"/>
              <a:gd name="connsiteY88" fmla="*/ 3326112 h 4679105"/>
              <a:gd name="connsiteX89" fmla="*/ 1167935 w 4421208"/>
              <a:gd name="connsiteY89" fmla="*/ 3328242 h 4679105"/>
              <a:gd name="connsiteX90" fmla="*/ 196107 w 4421208"/>
              <a:gd name="connsiteY90" fmla="*/ 3288925 h 4679105"/>
              <a:gd name="connsiteX91" fmla="*/ 211406 w 4421208"/>
              <a:gd name="connsiteY91" fmla="*/ 3293008 h 4679105"/>
              <a:gd name="connsiteX92" fmla="*/ 207924 w 4421208"/>
              <a:gd name="connsiteY92" fmla="*/ 3303738 h 4679105"/>
              <a:gd name="connsiteX93" fmla="*/ 148178 w 4421208"/>
              <a:gd name="connsiteY93" fmla="*/ 3322781 h 4679105"/>
              <a:gd name="connsiteX94" fmla="*/ 155142 w 4421208"/>
              <a:gd name="connsiteY94" fmla="*/ 3301317 h 4679105"/>
              <a:gd name="connsiteX95" fmla="*/ 196107 w 4421208"/>
              <a:gd name="connsiteY95" fmla="*/ 3288925 h 4679105"/>
              <a:gd name="connsiteX96" fmla="*/ 436940 w 4421208"/>
              <a:gd name="connsiteY96" fmla="*/ 3241232 h 4679105"/>
              <a:gd name="connsiteX97" fmla="*/ 443738 w 4421208"/>
              <a:gd name="connsiteY97" fmla="*/ 3243047 h 4679105"/>
              <a:gd name="connsiteX98" fmla="*/ 440255 w 4421208"/>
              <a:gd name="connsiteY98" fmla="*/ 3253780 h 4679105"/>
              <a:gd name="connsiteX99" fmla="*/ 418686 w 4421208"/>
              <a:gd name="connsiteY99" fmla="*/ 3269016 h 4679105"/>
              <a:gd name="connsiteX100" fmla="*/ 410186 w 4421208"/>
              <a:gd name="connsiteY100" fmla="*/ 3266748 h 4679105"/>
              <a:gd name="connsiteX101" fmla="*/ 413668 w 4421208"/>
              <a:gd name="connsiteY101" fmla="*/ 3256015 h 4679105"/>
              <a:gd name="connsiteX102" fmla="*/ 423471 w 4421208"/>
              <a:gd name="connsiteY102" fmla="*/ 3242885 h 4679105"/>
              <a:gd name="connsiteX103" fmla="*/ 436940 w 4421208"/>
              <a:gd name="connsiteY103" fmla="*/ 3241232 h 4679105"/>
              <a:gd name="connsiteX104" fmla="*/ 1316652 w 4421208"/>
              <a:gd name="connsiteY104" fmla="*/ 3238761 h 4679105"/>
              <a:gd name="connsiteX105" fmla="*/ 1288013 w 4421208"/>
              <a:gd name="connsiteY105" fmla="*/ 3241233 h 4679105"/>
              <a:gd name="connsiteX106" fmla="*/ 1281434 w 4421208"/>
              <a:gd name="connsiteY106" fmla="*/ 3245541 h 4679105"/>
              <a:gd name="connsiteX107" fmla="*/ 1257210 w 4421208"/>
              <a:gd name="connsiteY107" fmla="*/ 3285458 h 4679105"/>
              <a:gd name="connsiteX108" fmla="*/ 1260268 w 4421208"/>
              <a:gd name="connsiteY108" fmla="*/ 3283268 h 4679105"/>
              <a:gd name="connsiteX109" fmla="*/ 1303963 w 4421208"/>
              <a:gd name="connsiteY109" fmla="*/ 3258194 h 4679105"/>
              <a:gd name="connsiteX110" fmla="*/ 1310169 w 4421208"/>
              <a:gd name="connsiteY110" fmla="*/ 3253475 h 4679105"/>
              <a:gd name="connsiteX111" fmla="*/ 756746 w 4421208"/>
              <a:gd name="connsiteY111" fmla="*/ 3200621 h 4679105"/>
              <a:gd name="connsiteX112" fmla="*/ 741558 w 4421208"/>
              <a:gd name="connsiteY112" fmla="*/ 3204732 h 4679105"/>
              <a:gd name="connsiteX113" fmla="*/ 732780 w 4421208"/>
              <a:gd name="connsiteY113" fmla="*/ 3217552 h 4679105"/>
              <a:gd name="connsiteX114" fmla="*/ 729297 w 4421208"/>
              <a:gd name="connsiteY114" fmla="*/ 3228284 h 4679105"/>
              <a:gd name="connsiteX115" fmla="*/ 770096 w 4421208"/>
              <a:gd name="connsiteY115" fmla="*/ 3239170 h 4679105"/>
              <a:gd name="connsiteX116" fmla="*/ 780545 w 4421208"/>
              <a:gd name="connsiteY116" fmla="*/ 3206972 h 4679105"/>
              <a:gd name="connsiteX117" fmla="*/ 821227 w 4421208"/>
              <a:gd name="connsiteY117" fmla="*/ 3138529 h 4679105"/>
              <a:gd name="connsiteX118" fmla="*/ 817745 w 4421208"/>
              <a:gd name="connsiteY118" fmla="*/ 3149259 h 4679105"/>
              <a:gd name="connsiteX119" fmla="*/ 816493 w 4421208"/>
              <a:gd name="connsiteY119" fmla="*/ 3181580 h 4679105"/>
              <a:gd name="connsiteX120" fmla="*/ 840292 w 4421208"/>
              <a:gd name="connsiteY120" fmla="*/ 3187931 h 4679105"/>
              <a:gd name="connsiteX121" fmla="*/ 846561 w 4421208"/>
              <a:gd name="connsiteY121" fmla="*/ 3168612 h 4679105"/>
              <a:gd name="connsiteX122" fmla="*/ 838229 w 4421208"/>
              <a:gd name="connsiteY122" fmla="*/ 3143064 h 4679105"/>
              <a:gd name="connsiteX123" fmla="*/ 904942 w 4421208"/>
              <a:gd name="connsiteY123" fmla="*/ 3102557 h 4679105"/>
              <a:gd name="connsiteX124" fmla="*/ 853694 w 4421208"/>
              <a:gd name="connsiteY124" fmla="*/ 3123867 h 4679105"/>
              <a:gd name="connsiteX125" fmla="*/ 862026 w 4421208"/>
              <a:gd name="connsiteY125" fmla="*/ 3149414 h 4679105"/>
              <a:gd name="connsiteX126" fmla="*/ 887527 w 4421208"/>
              <a:gd name="connsiteY126" fmla="*/ 3156219 h 4679105"/>
              <a:gd name="connsiteX127" fmla="*/ 918458 w 4421208"/>
              <a:gd name="connsiteY127" fmla="*/ 3117824 h 4679105"/>
              <a:gd name="connsiteX128" fmla="*/ 965940 w 4421208"/>
              <a:gd name="connsiteY128" fmla="*/ 3051196 h 4679105"/>
              <a:gd name="connsiteX129" fmla="*/ 916227 w 4421208"/>
              <a:gd name="connsiteY129" fmla="*/ 3096238 h 4679105"/>
              <a:gd name="connsiteX130" fmla="*/ 933226 w 4421208"/>
              <a:gd name="connsiteY130" fmla="*/ 3100773 h 4679105"/>
              <a:gd name="connsiteX131" fmla="*/ 972492 w 4421208"/>
              <a:gd name="connsiteY131" fmla="*/ 3087927 h 4679105"/>
              <a:gd name="connsiteX132" fmla="*/ 975975 w 4421208"/>
              <a:gd name="connsiteY132" fmla="*/ 3077195 h 4679105"/>
              <a:gd name="connsiteX133" fmla="*/ 965940 w 4421208"/>
              <a:gd name="connsiteY133" fmla="*/ 3051196 h 4679105"/>
              <a:gd name="connsiteX134" fmla="*/ 180837 w 4421208"/>
              <a:gd name="connsiteY134" fmla="*/ 3034137 h 4679105"/>
              <a:gd name="connsiteX135" fmla="*/ 187126 w 4421208"/>
              <a:gd name="connsiteY135" fmla="*/ 3039156 h 4679105"/>
              <a:gd name="connsiteX136" fmla="*/ 180345 w 4421208"/>
              <a:gd name="connsiteY136" fmla="*/ 3048226 h 4679105"/>
              <a:gd name="connsiteX137" fmla="*/ 139737 w 4421208"/>
              <a:gd name="connsiteY137" fmla="*/ 3059263 h 4679105"/>
              <a:gd name="connsiteX138" fmla="*/ 153299 w 4421208"/>
              <a:gd name="connsiteY138" fmla="*/ 3041123 h 4679105"/>
              <a:gd name="connsiteX139" fmla="*/ 180837 w 4421208"/>
              <a:gd name="connsiteY139" fmla="*/ 3034137 h 4679105"/>
              <a:gd name="connsiteX140" fmla="*/ 56370 w 4421208"/>
              <a:gd name="connsiteY140" fmla="*/ 3015044 h 4679105"/>
              <a:gd name="connsiteX141" fmla="*/ 71669 w 4421208"/>
              <a:gd name="connsiteY141" fmla="*/ 3019128 h 4679105"/>
              <a:gd name="connsiteX142" fmla="*/ 68188 w 4421208"/>
              <a:gd name="connsiteY142" fmla="*/ 3029858 h 4679105"/>
              <a:gd name="connsiteX143" fmla="*/ 8441 w 4421208"/>
              <a:gd name="connsiteY143" fmla="*/ 3048900 h 4679105"/>
              <a:gd name="connsiteX144" fmla="*/ 15405 w 4421208"/>
              <a:gd name="connsiteY144" fmla="*/ 3027436 h 4679105"/>
              <a:gd name="connsiteX145" fmla="*/ 56370 w 4421208"/>
              <a:gd name="connsiteY145" fmla="*/ 3015044 h 4679105"/>
              <a:gd name="connsiteX146" fmla="*/ 520435 w 4421208"/>
              <a:gd name="connsiteY146" fmla="*/ 3009728 h 4679105"/>
              <a:gd name="connsiteX147" fmla="*/ 510447 w 4421208"/>
              <a:gd name="connsiteY147" fmla="*/ 3011895 h 4679105"/>
              <a:gd name="connsiteX148" fmla="*/ 499884 w 4421208"/>
              <a:gd name="connsiteY148" fmla="*/ 3022292 h 4679105"/>
              <a:gd name="connsiteX149" fmla="*/ 493104 w 4421208"/>
              <a:gd name="connsiteY149" fmla="*/ 3031363 h 4679105"/>
              <a:gd name="connsiteX150" fmla="*/ 502333 w 4421208"/>
              <a:gd name="connsiteY150" fmla="*/ 3038729 h 4679105"/>
              <a:gd name="connsiteX151" fmla="*/ 512399 w 4421208"/>
              <a:gd name="connsiteY151" fmla="*/ 3027107 h 4679105"/>
              <a:gd name="connsiteX152" fmla="*/ 525320 w 4421208"/>
              <a:gd name="connsiteY152" fmla="*/ 3024094 h 4679105"/>
              <a:gd name="connsiteX153" fmla="*/ 530220 w 4421208"/>
              <a:gd name="connsiteY153" fmla="*/ 3017538 h 4679105"/>
              <a:gd name="connsiteX154" fmla="*/ 1232017 w 4421208"/>
              <a:gd name="connsiteY154" fmla="*/ 2964632 h 4679105"/>
              <a:gd name="connsiteX155" fmla="*/ 1233776 w 4421208"/>
              <a:gd name="connsiteY155" fmla="*/ 2966036 h 4679105"/>
              <a:gd name="connsiteX156" fmla="*/ 1228864 w 4421208"/>
              <a:gd name="connsiteY156" fmla="*/ 2972605 h 4679105"/>
              <a:gd name="connsiteX157" fmla="*/ 1216066 w 4421208"/>
              <a:gd name="connsiteY157" fmla="*/ 2981271 h 4679105"/>
              <a:gd name="connsiteX158" fmla="*/ 1213868 w 4421208"/>
              <a:gd name="connsiteY158" fmla="*/ 2979517 h 4679105"/>
              <a:gd name="connsiteX159" fmla="*/ 1218778 w 4421208"/>
              <a:gd name="connsiteY159" fmla="*/ 2972947 h 4679105"/>
              <a:gd name="connsiteX160" fmla="*/ 1226728 w 4421208"/>
              <a:gd name="connsiteY160" fmla="*/ 2965130 h 4679105"/>
              <a:gd name="connsiteX161" fmla="*/ 1232017 w 4421208"/>
              <a:gd name="connsiteY161" fmla="*/ 2964632 h 4679105"/>
              <a:gd name="connsiteX162" fmla="*/ 638552 w 4421208"/>
              <a:gd name="connsiteY162" fmla="*/ 2940039 h 4679105"/>
              <a:gd name="connsiteX163" fmla="*/ 607363 w 4421208"/>
              <a:gd name="connsiteY163" fmla="*/ 2951659 h 4679105"/>
              <a:gd name="connsiteX164" fmla="*/ 605192 w 4421208"/>
              <a:gd name="connsiteY164" fmla="*/ 2958573 h 4679105"/>
              <a:gd name="connsiteX165" fmla="*/ 630360 w 4421208"/>
              <a:gd name="connsiteY165" fmla="*/ 2965289 h 4679105"/>
              <a:gd name="connsiteX166" fmla="*/ 720576 w 4421208"/>
              <a:gd name="connsiteY166" fmla="*/ 2910449 h 4679105"/>
              <a:gd name="connsiteX167" fmla="*/ 709054 w 4421208"/>
              <a:gd name="connsiteY167" fmla="*/ 2916317 h 4679105"/>
              <a:gd name="connsiteX168" fmla="*/ 706894 w 4421208"/>
              <a:gd name="connsiteY168" fmla="*/ 2918131 h 4679105"/>
              <a:gd name="connsiteX169" fmla="*/ 708294 w 4421208"/>
              <a:gd name="connsiteY169" fmla="*/ 2919248 h 4679105"/>
              <a:gd name="connsiteX170" fmla="*/ 700579 w 4421208"/>
              <a:gd name="connsiteY170" fmla="*/ 2898607 h 4679105"/>
              <a:gd name="connsiteX171" fmla="*/ 685186 w 4421208"/>
              <a:gd name="connsiteY171" fmla="*/ 2909947 h 4679105"/>
              <a:gd name="connsiteX172" fmla="*/ 696594 w 4421208"/>
              <a:gd name="connsiteY172" fmla="*/ 2912992 h 4679105"/>
              <a:gd name="connsiteX173" fmla="*/ 1183804 w 4421208"/>
              <a:gd name="connsiteY173" fmla="*/ 2880756 h 4679105"/>
              <a:gd name="connsiteX174" fmla="*/ 1173354 w 4421208"/>
              <a:gd name="connsiteY174" fmla="*/ 2912955 h 4679105"/>
              <a:gd name="connsiteX175" fmla="*/ 1197319 w 4421208"/>
              <a:gd name="connsiteY175" fmla="*/ 2896023 h 4679105"/>
              <a:gd name="connsiteX176" fmla="*/ 1200802 w 4421208"/>
              <a:gd name="connsiteY176" fmla="*/ 2885293 h 4679105"/>
              <a:gd name="connsiteX177" fmla="*/ 1292199 w 4421208"/>
              <a:gd name="connsiteY177" fmla="*/ 2870306 h 4679105"/>
              <a:gd name="connsiteX178" fmla="*/ 1247233 w 4421208"/>
              <a:gd name="connsiteY178" fmla="*/ 2917020 h 4679105"/>
              <a:gd name="connsiteX179" fmla="*/ 1263728 w 4421208"/>
              <a:gd name="connsiteY179" fmla="*/ 2908124 h 4679105"/>
              <a:gd name="connsiteX180" fmla="*/ 1275748 w 4421208"/>
              <a:gd name="connsiteY180" fmla="*/ 2896739 h 4679105"/>
              <a:gd name="connsiteX181" fmla="*/ 771735 w 4421208"/>
              <a:gd name="connsiteY181" fmla="*/ 2852615 h 4679105"/>
              <a:gd name="connsiteX182" fmla="*/ 764377 w 4421208"/>
              <a:gd name="connsiteY182" fmla="*/ 2853939 h 4679105"/>
              <a:gd name="connsiteX183" fmla="*/ 737284 w 4421208"/>
              <a:gd name="connsiteY183" fmla="*/ 2879535 h 4679105"/>
              <a:gd name="connsiteX184" fmla="*/ 747791 w 4421208"/>
              <a:gd name="connsiteY184" fmla="*/ 2882339 h 4679105"/>
              <a:gd name="connsiteX185" fmla="*/ 894985 w 4421208"/>
              <a:gd name="connsiteY185" fmla="*/ 2769903 h 4679105"/>
              <a:gd name="connsiteX186" fmla="*/ 874641 w 4421208"/>
              <a:gd name="connsiteY186" fmla="*/ 2797116 h 4679105"/>
              <a:gd name="connsiteX187" fmla="*/ 895192 w 4421208"/>
              <a:gd name="connsiteY187" fmla="*/ 2784551 h 4679105"/>
              <a:gd name="connsiteX188" fmla="*/ 901973 w 4421208"/>
              <a:gd name="connsiteY188" fmla="*/ 2775481 h 4679105"/>
              <a:gd name="connsiteX189" fmla="*/ 41102 w 4421208"/>
              <a:gd name="connsiteY189" fmla="*/ 2760256 h 4679105"/>
              <a:gd name="connsiteX190" fmla="*/ 47389 w 4421208"/>
              <a:gd name="connsiteY190" fmla="*/ 2765275 h 4679105"/>
              <a:gd name="connsiteX191" fmla="*/ 40609 w 4421208"/>
              <a:gd name="connsiteY191" fmla="*/ 2774346 h 4679105"/>
              <a:gd name="connsiteX192" fmla="*/ 0 w 4421208"/>
              <a:gd name="connsiteY192" fmla="*/ 2785384 h 4679105"/>
              <a:gd name="connsiteX193" fmla="*/ 13563 w 4421208"/>
              <a:gd name="connsiteY193" fmla="*/ 2767241 h 4679105"/>
              <a:gd name="connsiteX194" fmla="*/ 41102 w 4421208"/>
              <a:gd name="connsiteY194" fmla="*/ 2760256 h 4679105"/>
              <a:gd name="connsiteX195" fmla="*/ 191458 w 4421208"/>
              <a:gd name="connsiteY195" fmla="*/ 2741223 h 4679105"/>
              <a:gd name="connsiteX196" fmla="*/ 194253 w 4421208"/>
              <a:gd name="connsiteY196" fmla="*/ 2743454 h 4679105"/>
              <a:gd name="connsiteX197" fmla="*/ 187471 w 4421208"/>
              <a:gd name="connsiteY197" fmla="*/ 2752526 h 4679105"/>
              <a:gd name="connsiteX198" fmla="*/ 168975 w 4421208"/>
              <a:gd name="connsiteY198" fmla="*/ 2763832 h 4679105"/>
              <a:gd name="connsiteX199" fmla="*/ 165481 w 4421208"/>
              <a:gd name="connsiteY199" fmla="*/ 2761044 h 4679105"/>
              <a:gd name="connsiteX200" fmla="*/ 172263 w 4421208"/>
              <a:gd name="connsiteY200" fmla="*/ 2751973 h 4679105"/>
              <a:gd name="connsiteX201" fmla="*/ 183514 w 4421208"/>
              <a:gd name="connsiteY201" fmla="*/ 2741400 h 4679105"/>
              <a:gd name="connsiteX202" fmla="*/ 191458 w 4421208"/>
              <a:gd name="connsiteY202" fmla="*/ 2741223 h 4679105"/>
              <a:gd name="connsiteX203" fmla="*/ 380698 w 4421208"/>
              <a:gd name="connsiteY203" fmla="*/ 2735847 h 4679105"/>
              <a:gd name="connsiteX204" fmla="*/ 370711 w 4421208"/>
              <a:gd name="connsiteY204" fmla="*/ 2738015 h 4679105"/>
              <a:gd name="connsiteX205" fmla="*/ 360148 w 4421208"/>
              <a:gd name="connsiteY205" fmla="*/ 2748412 h 4679105"/>
              <a:gd name="connsiteX206" fmla="*/ 353367 w 4421208"/>
              <a:gd name="connsiteY206" fmla="*/ 2757482 h 4679105"/>
              <a:gd name="connsiteX207" fmla="*/ 370140 w 4421208"/>
              <a:gd name="connsiteY207" fmla="*/ 2770869 h 4679105"/>
              <a:gd name="connsiteX208" fmla="*/ 390483 w 4421208"/>
              <a:gd name="connsiteY208" fmla="*/ 2743656 h 4679105"/>
              <a:gd name="connsiteX209" fmla="*/ 1479077 w 4421208"/>
              <a:gd name="connsiteY209" fmla="*/ 2691363 h 4679105"/>
              <a:gd name="connsiteX210" fmla="*/ 1413230 w 4421208"/>
              <a:gd name="connsiteY210" fmla="*/ 2760052 h 4679105"/>
              <a:gd name="connsiteX211" fmla="*/ 1304468 w 4421208"/>
              <a:gd name="connsiteY211" fmla="*/ 2857561 h 4679105"/>
              <a:gd name="connsiteX212" fmla="*/ 1294174 w 4421208"/>
              <a:gd name="connsiteY212" fmla="*/ 2868256 h 4679105"/>
              <a:gd name="connsiteX213" fmla="*/ 1305380 w 4421208"/>
              <a:gd name="connsiteY213" fmla="*/ 2863090 h 4679105"/>
              <a:gd name="connsiteX214" fmla="*/ 1389664 w 4421208"/>
              <a:gd name="connsiteY214" fmla="*/ 2807634 h 4679105"/>
              <a:gd name="connsiteX215" fmla="*/ 1437664 w 4421208"/>
              <a:gd name="connsiteY215" fmla="*/ 2774453 h 4679105"/>
              <a:gd name="connsiteX216" fmla="*/ 1470936 w 4421208"/>
              <a:gd name="connsiteY216" fmla="*/ 2726364 h 4679105"/>
              <a:gd name="connsiteX217" fmla="*/ 1474444 w 4421208"/>
              <a:gd name="connsiteY217" fmla="*/ 2721476 h 4679105"/>
              <a:gd name="connsiteX218" fmla="*/ 443581 w 4421208"/>
              <a:gd name="connsiteY218" fmla="*/ 2687552 h 4679105"/>
              <a:gd name="connsiteX219" fmla="*/ 436801 w 4421208"/>
              <a:gd name="connsiteY219" fmla="*/ 2696622 h 4679105"/>
              <a:gd name="connsiteX220" fmla="*/ 421308 w 4421208"/>
              <a:gd name="connsiteY220" fmla="*/ 2724810 h 4679105"/>
              <a:gd name="connsiteX221" fmla="*/ 431092 w 4421208"/>
              <a:gd name="connsiteY221" fmla="*/ 2732620 h 4679105"/>
              <a:gd name="connsiteX222" fmla="*/ 443298 w 4421208"/>
              <a:gd name="connsiteY222" fmla="*/ 2716293 h 4679105"/>
              <a:gd name="connsiteX223" fmla="*/ 450570 w 4421208"/>
              <a:gd name="connsiteY223" fmla="*/ 2693131 h 4679105"/>
              <a:gd name="connsiteX224" fmla="*/ 504742 w 4421208"/>
              <a:gd name="connsiteY224" fmla="*/ 2663952 h 4679105"/>
              <a:gd name="connsiteX225" fmla="*/ 467627 w 4421208"/>
              <a:gd name="connsiteY225" fmla="*/ 2677779 h 4679105"/>
              <a:gd name="connsiteX226" fmla="*/ 460354 w 4421208"/>
              <a:gd name="connsiteY226" fmla="*/ 2700939 h 4679105"/>
              <a:gd name="connsiteX227" fmla="*/ 470837 w 4421208"/>
              <a:gd name="connsiteY227" fmla="*/ 2709306 h 4679105"/>
              <a:gd name="connsiteX228" fmla="*/ 504950 w 4421208"/>
              <a:gd name="connsiteY228" fmla="*/ 2678599 h 4679105"/>
              <a:gd name="connsiteX229" fmla="*/ 560843 w 4421208"/>
              <a:gd name="connsiteY229" fmla="*/ 2624728 h 4679105"/>
              <a:gd name="connsiteX230" fmla="*/ 513660 w 4421208"/>
              <a:gd name="connsiteY230" fmla="*/ 2659484 h 4679105"/>
              <a:gd name="connsiteX231" fmla="*/ 520648 w 4421208"/>
              <a:gd name="connsiteY231" fmla="*/ 2665061 h 4679105"/>
              <a:gd name="connsiteX232" fmla="*/ 547488 w 4421208"/>
              <a:gd name="connsiteY232" fmla="*/ 2657517 h 4679105"/>
              <a:gd name="connsiteX233" fmla="*/ 554269 w 4421208"/>
              <a:gd name="connsiteY233" fmla="*/ 2648446 h 4679105"/>
              <a:gd name="connsiteX234" fmla="*/ 560843 w 4421208"/>
              <a:gd name="connsiteY234" fmla="*/ 2624728 h 4679105"/>
              <a:gd name="connsiteX235" fmla="*/ 672022 w 4421208"/>
              <a:gd name="connsiteY235" fmla="*/ 2571530 h 4679105"/>
              <a:gd name="connsiteX236" fmla="*/ 601268 w 4421208"/>
              <a:gd name="connsiteY236" fmla="*/ 2597611 h 4679105"/>
              <a:gd name="connsiteX237" fmla="*/ 578106 w 4421208"/>
              <a:gd name="connsiteY237" fmla="*/ 2624023 h 4679105"/>
              <a:gd name="connsiteX238" fmla="*/ 564545 w 4421208"/>
              <a:gd name="connsiteY238" fmla="*/ 2642164 h 4679105"/>
              <a:gd name="connsiteX239" fmla="*/ 568558 w 4421208"/>
              <a:gd name="connsiteY239" fmla="*/ 2645367 h 4679105"/>
              <a:gd name="connsiteX240" fmla="*/ 608661 w 4421208"/>
              <a:gd name="connsiteY240" fmla="*/ 2616640 h 4679105"/>
              <a:gd name="connsiteX241" fmla="*/ 652355 w 4421208"/>
              <a:gd name="connsiteY241" fmla="*/ 2591566 h 4679105"/>
              <a:gd name="connsiteX242" fmla="*/ 663218 w 4421208"/>
              <a:gd name="connsiteY242" fmla="*/ 2583308 h 4679105"/>
              <a:gd name="connsiteX243" fmla="*/ 755248 w 4421208"/>
              <a:gd name="connsiteY243" fmla="*/ 2496022 h 4679105"/>
              <a:gd name="connsiteX244" fmla="*/ 734904 w 4421208"/>
              <a:gd name="connsiteY244" fmla="*/ 2523236 h 4679105"/>
              <a:gd name="connsiteX245" fmla="*/ 755456 w 4421208"/>
              <a:gd name="connsiteY245" fmla="*/ 2510671 h 4679105"/>
              <a:gd name="connsiteX246" fmla="*/ 760010 w 4421208"/>
              <a:gd name="connsiteY246" fmla="*/ 2504579 h 4679105"/>
              <a:gd name="connsiteX247" fmla="*/ 759883 w 4421208"/>
              <a:gd name="connsiteY247" fmla="*/ 2504552 h 4679105"/>
              <a:gd name="connsiteX248" fmla="*/ 761099 w 4421208"/>
              <a:gd name="connsiteY248" fmla="*/ 2503123 h 4679105"/>
              <a:gd name="connsiteX249" fmla="*/ 762236 w 4421208"/>
              <a:gd name="connsiteY249" fmla="*/ 2501601 h 4679105"/>
              <a:gd name="connsiteX250" fmla="*/ 3556071 w 4421208"/>
              <a:gd name="connsiteY250" fmla="*/ 2368804 h 4679105"/>
              <a:gd name="connsiteX251" fmla="*/ 3550482 w 4421208"/>
              <a:gd name="connsiteY251" fmla="*/ 2370080 h 4679105"/>
              <a:gd name="connsiteX252" fmla="*/ 3543109 w 4421208"/>
              <a:gd name="connsiteY252" fmla="*/ 2380014 h 4679105"/>
              <a:gd name="connsiteX253" fmla="*/ 3538977 w 4421208"/>
              <a:gd name="connsiteY253" fmla="*/ 2387146 h 4679105"/>
              <a:gd name="connsiteX254" fmla="*/ 3543674 w 4421208"/>
              <a:gd name="connsiteY254" fmla="*/ 2390202 h 4679105"/>
              <a:gd name="connsiteX255" fmla="*/ 479614 w 4421208"/>
              <a:gd name="connsiteY255" fmla="*/ 2318254 h 4679105"/>
              <a:gd name="connsiteX256" fmla="*/ 483572 w 4421208"/>
              <a:gd name="connsiteY256" fmla="*/ 2321413 h 4679105"/>
              <a:gd name="connsiteX257" fmla="*/ 478660 w 4421208"/>
              <a:gd name="connsiteY257" fmla="*/ 2327982 h 4679105"/>
              <a:gd name="connsiteX258" fmla="*/ 451175 w 4421208"/>
              <a:gd name="connsiteY258" fmla="*/ 2337514 h 4679105"/>
              <a:gd name="connsiteX259" fmla="*/ 460997 w 4421208"/>
              <a:gd name="connsiteY259" fmla="*/ 2324373 h 4679105"/>
              <a:gd name="connsiteX260" fmla="*/ 479614 w 4421208"/>
              <a:gd name="connsiteY260" fmla="*/ 2318254 h 4679105"/>
              <a:gd name="connsiteX261" fmla="*/ 580409 w 4421208"/>
              <a:gd name="connsiteY261" fmla="*/ 2298004 h 4679105"/>
              <a:gd name="connsiteX262" fmla="*/ 582169 w 4421208"/>
              <a:gd name="connsiteY262" fmla="*/ 2299408 h 4679105"/>
              <a:gd name="connsiteX263" fmla="*/ 577257 w 4421208"/>
              <a:gd name="connsiteY263" fmla="*/ 2305976 h 4679105"/>
              <a:gd name="connsiteX264" fmla="*/ 564459 w 4421208"/>
              <a:gd name="connsiteY264" fmla="*/ 2314643 h 4679105"/>
              <a:gd name="connsiteX265" fmla="*/ 562261 w 4421208"/>
              <a:gd name="connsiteY265" fmla="*/ 2312888 h 4679105"/>
              <a:gd name="connsiteX266" fmla="*/ 567172 w 4421208"/>
              <a:gd name="connsiteY266" fmla="*/ 2306319 h 4679105"/>
              <a:gd name="connsiteX267" fmla="*/ 575121 w 4421208"/>
              <a:gd name="connsiteY267" fmla="*/ 2298503 h 4679105"/>
              <a:gd name="connsiteX268" fmla="*/ 580409 w 4421208"/>
              <a:gd name="connsiteY268" fmla="*/ 2298004 h 4679105"/>
              <a:gd name="connsiteX269" fmla="*/ 706447 w 4421208"/>
              <a:gd name="connsiteY269" fmla="*/ 2285311 h 4679105"/>
              <a:gd name="connsiteX270" fmla="*/ 699711 w 4421208"/>
              <a:gd name="connsiteY270" fmla="*/ 2287278 h 4679105"/>
              <a:gd name="connsiteX271" fmla="*/ 692227 w 4421208"/>
              <a:gd name="connsiteY271" fmla="*/ 2294941 h 4679105"/>
              <a:gd name="connsiteX272" fmla="*/ 687316 w 4421208"/>
              <a:gd name="connsiteY272" fmla="*/ 2301512 h 4679105"/>
              <a:gd name="connsiteX273" fmla="*/ 697871 w 4421208"/>
              <a:gd name="connsiteY273" fmla="*/ 2309935 h 4679105"/>
              <a:gd name="connsiteX274" fmla="*/ 712604 w 4421208"/>
              <a:gd name="connsiteY274" fmla="*/ 2290225 h 4679105"/>
              <a:gd name="connsiteX275" fmla="*/ 3660387 w 4421208"/>
              <a:gd name="connsiteY275" fmla="*/ 2263836 h 4679105"/>
              <a:gd name="connsiteX276" fmla="*/ 3635218 w 4421208"/>
              <a:gd name="connsiteY276" fmla="*/ 2288643 h 4679105"/>
              <a:gd name="connsiteX277" fmla="*/ 3607611 w 4421208"/>
              <a:gd name="connsiteY277" fmla="*/ 2311330 h 4679105"/>
              <a:gd name="connsiteX278" fmla="*/ 3600809 w 4421208"/>
              <a:gd name="connsiteY278" fmla="*/ 2318382 h 4679105"/>
              <a:gd name="connsiteX279" fmla="*/ 3595442 w 4421208"/>
              <a:gd name="connsiteY279" fmla="*/ 2327643 h 4679105"/>
              <a:gd name="connsiteX280" fmla="*/ 3654820 w 4421208"/>
              <a:gd name="connsiteY280" fmla="*/ 2279855 h 4679105"/>
              <a:gd name="connsiteX281" fmla="*/ 3663085 w 4421208"/>
              <a:gd name="connsiteY281" fmla="*/ 2265591 h 4679105"/>
              <a:gd name="connsiteX282" fmla="*/ 750397 w 4421208"/>
              <a:gd name="connsiteY282" fmla="*/ 2249062 h 4679105"/>
              <a:gd name="connsiteX283" fmla="*/ 745486 w 4421208"/>
              <a:gd name="connsiteY283" fmla="*/ 2255631 h 4679105"/>
              <a:gd name="connsiteX284" fmla="*/ 733933 w 4421208"/>
              <a:gd name="connsiteY284" fmla="*/ 2275782 h 4679105"/>
              <a:gd name="connsiteX285" fmla="*/ 740090 w 4421208"/>
              <a:gd name="connsiteY285" fmla="*/ 2280695 h 4679105"/>
              <a:gd name="connsiteX286" fmla="*/ 748929 w 4421208"/>
              <a:gd name="connsiteY286" fmla="*/ 2268869 h 4679105"/>
              <a:gd name="connsiteX287" fmla="*/ 754795 w 4421208"/>
              <a:gd name="connsiteY287" fmla="*/ 2252572 h 4679105"/>
              <a:gd name="connsiteX288" fmla="*/ 3690886 w 4421208"/>
              <a:gd name="connsiteY288" fmla="*/ 2244397 h 4679105"/>
              <a:gd name="connsiteX289" fmla="*/ 3673697 w 4421208"/>
              <a:gd name="connsiteY289" fmla="*/ 2252855 h 4679105"/>
              <a:gd name="connsiteX290" fmla="*/ 3669564 w 4421208"/>
              <a:gd name="connsiteY290" fmla="*/ 2259987 h 4679105"/>
              <a:gd name="connsiteX291" fmla="*/ 3665997 w 4421208"/>
              <a:gd name="connsiteY291" fmla="*/ 2277307 h 4679105"/>
              <a:gd name="connsiteX292" fmla="*/ 3695583 w 4421208"/>
              <a:gd name="connsiteY292" fmla="*/ 2247453 h 4679105"/>
              <a:gd name="connsiteX293" fmla="*/ 792103 w 4421208"/>
              <a:gd name="connsiteY293" fmla="*/ 2229901 h 4679105"/>
              <a:gd name="connsiteX294" fmla="*/ 766816 w 4421208"/>
              <a:gd name="connsiteY294" fmla="*/ 2241187 h 4679105"/>
              <a:gd name="connsiteX295" fmla="*/ 760951 w 4421208"/>
              <a:gd name="connsiteY295" fmla="*/ 2257485 h 4679105"/>
              <a:gd name="connsiteX296" fmla="*/ 767547 w 4421208"/>
              <a:gd name="connsiteY296" fmla="*/ 2262750 h 4679105"/>
              <a:gd name="connsiteX297" fmla="*/ 791590 w 4421208"/>
              <a:gd name="connsiteY297" fmla="*/ 2239980 h 4679105"/>
              <a:gd name="connsiteX298" fmla="*/ 3721898 w 4421208"/>
              <a:gd name="connsiteY298" fmla="*/ 2207615 h 4679105"/>
              <a:gd name="connsiteX299" fmla="*/ 3700672 w 4421208"/>
              <a:gd name="connsiteY299" fmla="*/ 2233089 h 4679105"/>
              <a:gd name="connsiteX300" fmla="*/ 3701237 w 4421208"/>
              <a:gd name="connsiteY300" fmla="*/ 2243277 h 4679105"/>
              <a:gd name="connsiteX301" fmla="*/ 3724905 w 4421208"/>
              <a:gd name="connsiteY301" fmla="*/ 2229215 h 4679105"/>
              <a:gd name="connsiteX302" fmla="*/ 3728943 w 4421208"/>
              <a:gd name="connsiteY302" fmla="*/ 2212200 h 4679105"/>
              <a:gd name="connsiteX303" fmla="*/ 831141 w 4421208"/>
              <a:gd name="connsiteY303" fmla="*/ 2200220 h 4679105"/>
              <a:gd name="connsiteX304" fmla="*/ 798230 w 4421208"/>
              <a:gd name="connsiteY304" fmla="*/ 2226400 h 4679105"/>
              <a:gd name="connsiteX305" fmla="*/ 802628 w 4421208"/>
              <a:gd name="connsiteY305" fmla="*/ 2229909 h 4679105"/>
              <a:gd name="connsiteX306" fmla="*/ 820806 w 4421208"/>
              <a:gd name="connsiteY306" fmla="*/ 2223438 h 4679105"/>
              <a:gd name="connsiteX307" fmla="*/ 825716 w 4421208"/>
              <a:gd name="connsiteY307" fmla="*/ 2216869 h 4679105"/>
              <a:gd name="connsiteX308" fmla="*/ 831141 w 4421208"/>
              <a:gd name="connsiteY308" fmla="*/ 2200220 h 4679105"/>
              <a:gd name="connsiteX309" fmla="*/ 3746994 w 4421208"/>
              <a:gd name="connsiteY309" fmla="*/ 2186626 h 4679105"/>
              <a:gd name="connsiteX310" fmla="*/ 3739556 w 4421208"/>
              <a:gd name="connsiteY310" fmla="*/ 2199464 h 4679105"/>
              <a:gd name="connsiteX311" fmla="*/ 3735518 w 4421208"/>
              <a:gd name="connsiteY311" fmla="*/ 2216479 h 4679105"/>
              <a:gd name="connsiteX312" fmla="*/ 3740216 w 4421208"/>
              <a:gd name="connsiteY312" fmla="*/ 2219535 h 4679105"/>
              <a:gd name="connsiteX313" fmla="*/ 3744348 w 4421208"/>
              <a:gd name="connsiteY313" fmla="*/ 2212403 h 4679105"/>
              <a:gd name="connsiteX314" fmla="*/ 3753570 w 4421208"/>
              <a:gd name="connsiteY314" fmla="*/ 2190905 h 4679105"/>
              <a:gd name="connsiteX315" fmla="*/ 907415 w 4421208"/>
              <a:gd name="connsiteY315" fmla="*/ 2158299 h 4679105"/>
              <a:gd name="connsiteX316" fmla="*/ 875538 w 4421208"/>
              <a:gd name="connsiteY316" fmla="*/ 2166424 h 4679105"/>
              <a:gd name="connsiteX317" fmla="*/ 842649 w 4421208"/>
              <a:gd name="connsiteY317" fmla="*/ 2198915 h 4679105"/>
              <a:gd name="connsiteX318" fmla="*/ 832826 w 4421208"/>
              <a:gd name="connsiteY318" fmla="*/ 2212054 h 4679105"/>
              <a:gd name="connsiteX319" fmla="*/ 835352 w 4421208"/>
              <a:gd name="connsiteY319" fmla="*/ 2214069 h 4679105"/>
              <a:gd name="connsiteX320" fmla="*/ 863288 w 4421208"/>
              <a:gd name="connsiteY320" fmla="*/ 2192379 h 4679105"/>
              <a:gd name="connsiteX321" fmla="*/ 893451 w 4421208"/>
              <a:gd name="connsiteY321" fmla="*/ 2173034 h 4679105"/>
              <a:gd name="connsiteX322" fmla="*/ 901038 w 4421208"/>
              <a:gd name="connsiteY322" fmla="*/ 2166829 h 4679105"/>
              <a:gd name="connsiteX323" fmla="*/ 3785408 w 4421208"/>
              <a:gd name="connsiteY323" fmla="*/ 2152697 h 4679105"/>
              <a:gd name="connsiteX324" fmla="*/ 3773011 w 4421208"/>
              <a:gd name="connsiteY324" fmla="*/ 2174094 h 4679105"/>
              <a:gd name="connsiteX325" fmla="*/ 3779586 w 4421208"/>
              <a:gd name="connsiteY325" fmla="*/ 2178372 h 4679105"/>
              <a:gd name="connsiteX326" fmla="*/ 3786001 w 4421208"/>
              <a:gd name="connsiteY326" fmla="*/ 2175671 h 4679105"/>
              <a:gd name="connsiteX327" fmla="*/ 3792548 w 4421208"/>
              <a:gd name="connsiteY327" fmla="*/ 2167163 h 4679105"/>
              <a:gd name="connsiteX328" fmla="*/ 3796680 w 4421208"/>
              <a:gd name="connsiteY328" fmla="*/ 2160032 h 4679105"/>
              <a:gd name="connsiteX329" fmla="*/ 3916099 w 4421208"/>
              <a:gd name="connsiteY329" fmla="*/ 2133636 h 4679105"/>
              <a:gd name="connsiteX330" fmla="*/ 3918447 w 4421208"/>
              <a:gd name="connsiteY330" fmla="*/ 2135165 h 4679105"/>
              <a:gd name="connsiteX331" fmla="*/ 3914315 w 4421208"/>
              <a:gd name="connsiteY331" fmla="*/ 2142297 h 4679105"/>
              <a:gd name="connsiteX332" fmla="*/ 3907327 w 4421208"/>
              <a:gd name="connsiteY332" fmla="*/ 2151008 h 4679105"/>
              <a:gd name="connsiteX333" fmla="*/ 3902179 w 4421208"/>
              <a:gd name="connsiteY333" fmla="*/ 2152078 h 4679105"/>
              <a:gd name="connsiteX334" fmla="*/ 3900301 w 4421208"/>
              <a:gd name="connsiteY334" fmla="*/ 2150856 h 4679105"/>
              <a:gd name="connsiteX335" fmla="*/ 3904434 w 4421208"/>
              <a:gd name="connsiteY335" fmla="*/ 2143722 h 4679105"/>
              <a:gd name="connsiteX336" fmla="*/ 3916099 w 4421208"/>
              <a:gd name="connsiteY336" fmla="*/ 2133636 h 4679105"/>
              <a:gd name="connsiteX337" fmla="*/ 966098 w 4421208"/>
              <a:gd name="connsiteY337" fmla="*/ 2102340 h 4679105"/>
              <a:gd name="connsiteX338" fmla="*/ 951364 w 4421208"/>
              <a:gd name="connsiteY338" fmla="*/ 2122049 h 4679105"/>
              <a:gd name="connsiteX339" fmla="*/ 965584 w 4421208"/>
              <a:gd name="connsiteY339" fmla="*/ 2112419 h 4679105"/>
              <a:gd name="connsiteX340" fmla="*/ 970497 w 4421208"/>
              <a:gd name="connsiteY340" fmla="*/ 2105850 h 4679105"/>
              <a:gd name="connsiteX341" fmla="*/ 4012931 w 4421208"/>
              <a:gd name="connsiteY341" fmla="*/ 2097945 h 4679105"/>
              <a:gd name="connsiteX342" fmla="*/ 4025072 w 4421208"/>
              <a:gd name="connsiteY342" fmla="*/ 2098479 h 4679105"/>
              <a:gd name="connsiteX343" fmla="*/ 4016808 w 4421208"/>
              <a:gd name="connsiteY343" fmla="*/ 2112743 h 4679105"/>
              <a:gd name="connsiteX344" fmla="*/ 3999150 w 4421208"/>
              <a:gd name="connsiteY344" fmla="*/ 2120895 h 4679105"/>
              <a:gd name="connsiteX345" fmla="*/ 3994924 w 4421208"/>
              <a:gd name="connsiteY345" fmla="*/ 2118144 h 4679105"/>
              <a:gd name="connsiteX346" fmla="*/ 3999056 w 4421208"/>
              <a:gd name="connsiteY346" fmla="*/ 2111012 h 4679105"/>
              <a:gd name="connsiteX347" fmla="*/ 4012931 w 4421208"/>
              <a:gd name="connsiteY347" fmla="*/ 2097945 h 4679105"/>
              <a:gd name="connsiteX348" fmla="*/ 3726351 w 4421208"/>
              <a:gd name="connsiteY348" fmla="*/ 1942238 h 4679105"/>
              <a:gd name="connsiteX349" fmla="*/ 3717899 w 4421208"/>
              <a:gd name="connsiteY349" fmla="*/ 1943518 h 4679105"/>
              <a:gd name="connsiteX350" fmla="*/ 3707475 w 4421208"/>
              <a:gd name="connsiteY350" fmla="*/ 1957076 h 4679105"/>
              <a:gd name="connsiteX351" fmla="*/ 3703643 w 4421208"/>
              <a:gd name="connsiteY351" fmla="*/ 1963689 h 4679105"/>
              <a:gd name="connsiteX352" fmla="*/ 3703771 w 4421208"/>
              <a:gd name="connsiteY352" fmla="*/ 1963702 h 4679105"/>
              <a:gd name="connsiteX353" fmla="*/ 3702727 w 4421208"/>
              <a:gd name="connsiteY353" fmla="*/ 1965269 h 4679105"/>
              <a:gd name="connsiteX354" fmla="*/ 3701769 w 4421208"/>
              <a:gd name="connsiteY354" fmla="*/ 1966923 h 4679105"/>
              <a:gd name="connsiteX355" fmla="*/ 3709235 w 4421208"/>
              <a:gd name="connsiteY355" fmla="*/ 1971780 h 4679105"/>
              <a:gd name="connsiteX356" fmla="*/ 3876968 w 4421208"/>
              <a:gd name="connsiteY356" fmla="*/ 1801591 h 4679105"/>
              <a:gd name="connsiteX357" fmla="*/ 3840581 w 4421208"/>
              <a:gd name="connsiteY357" fmla="*/ 1834777 h 4679105"/>
              <a:gd name="connsiteX358" fmla="*/ 3800274 w 4421208"/>
              <a:gd name="connsiteY358" fmla="*/ 1864678 h 4679105"/>
              <a:gd name="connsiteX359" fmla="*/ 3790470 w 4421208"/>
              <a:gd name="connsiteY359" fmla="*/ 1874147 h 4679105"/>
              <a:gd name="connsiteX360" fmla="*/ 3783062 w 4421208"/>
              <a:gd name="connsiteY360" fmla="*/ 1886933 h 4679105"/>
              <a:gd name="connsiteX361" fmla="*/ 3869845 w 4421208"/>
              <a:gd name="connsiteY361" fmla="*/ 1824074 h 4679105"/>
              <a:gd name="connsiteX362" fmla="*/ 3881255 w 4421208"/>
              <a:gd name="connsiteY362" fmla="*/ 1804380 h 4679105"/>
              <a:gd name="connsiteX363" fmla="*/ 3921991 w 4421208"/>
              <a:gd name="connsiteY363" fmla="*/ 1776647 h 4679105"/>
              <a:gd name="connsiteX364" fmla="*/ 3896397 w 4421208"/>
              <a:gd name="connsiteY364" fmla="*/ 1787114 h 4679105"/>
              <a:gd name="connsiteX365" fmla="*/ 3890692 w 4421208"/>
              <a:gd name="connsiteY365" fmla="*/ 1796962 h 4679105"/>
              <a:gd name="connsiteX366" fmla="*/ 3886746 w 4421208"/>
              <a:gd name="connsiteY366" fmla="*/ 1821513 h 4679105"/>
              <a:gd name="connsiteX367" fmla="*/ 3929455 w 4421208"/>
              <a:gd name="connsiteY367" fmla="*/ 1781503 h 4679105"/>
              <a:gd name="connsiteX368" fmla="*/ 3966278 w 4421208"/>
              <a:gd name="connsiteY368" fmla="*/ 1726818 h 4679105"/>
              <a:gd name="connsiteX369" fmla="*/ 3935992 w 4421208"/>
              <a:gd name="connsiteY369" fmla="*/ 1761351 h 4679105"/>
              <a:gd name="connsiteX370" fmla="*/ 3937750 w 4421208"/>
              <a:gd name="connsiteY370" fmla="*/ 1776055 h 4679105"/>
              <a:gd name="connsiteX371" fmla="*/ 3972780 w 4421208"/>
              <a:gd name="connsiteY371" fmla="*/ 1758167 h 4679105"/>
              <a:gd name="connsiteX372" fmla="*/ 3977475 w 4421208"/>
              <a:gd name="connsiteY372" fmla="*/ 1734103 h 4679105"/>
              <a:gd name="connsiteX373" fmla="*/ 4002887 w 4421208"/>
              <a:gd name="connsiteY373" fmla="*/ 1699112 h 4679105"/>
              <a:gd name="connsiteX374" fmla="*/ 3992618 w 4421208"/>
              <a:gd name="connsiteY374" fmla="*/ 1716837 h 4679105"/>
              <a:gd name="connsiteX375" fmla="*/ 3987924 w 4421208"/>
              <a:gd name="connsiteY375" fmla="*/ 1740902 h 4679105"/>
              <a:gd name="connsiteX376" fmla="*/ 3995389 w 4421208"/>
              <a:gd name="connsiteY376" fmla="*/ 1745760 h 4679105"/>
              <a:gd name="connsiteX377" fmla="*/ 4001094 w 4421208"/>
              <a:gd name="connsiteY377" fmla="*/ 1735914 h 4679105"/>
              <a:gd name="connsiteX378" fmla="*/ 4013338 w 4421208"/>
              <a:gd name="connsiteY378" fmla="*/ 1705912 h 4679105"/>
              <a:gd name="connsiteX379" fmla="*/ 3559871 w 4421208"/>
              <a:gd name="connsiteY379" fmla="*/ 1681903 h 4679105"/>
              <a:gd name="connsiteX380" fmla="*/ 3551420 w 4421208"/>
              <a:gd name="connsiteY380" fmla="*/ 1683184 h 4679105"/>
              <a:gd name="connsiteX381" fmla="*/ 3540995 w 4421208"/>
              <a:gd name="connsiteY381" fmla="*/ 1696742 h 4679105"/>
              <a:gd name="connsiteX382" fmla="*/ 3535290 w 4421208"/>
              <a:gd name="connsiteY382" fmla="*/ 1706589 h 4679105"/>
              <a:gd name="connsiteX383" fmla="*/ 3542755 w 4421208"/>
              <a:gd name="connsiteY383" fmla="*/ 1711447 h 4679105"/>
              <a:gd name="connsiteX384" fmla="*/ 4058766 w 4421208"/>
              <a:gd name="connsiteY384" fmla="*/ 1654113 h 4679105"/>
              <a:gd name="connsiteX385" fmla="*/ 4041650 w 4421208"/>
              <a:gd name="connsiteY385" fmla="*/ 1683655 h 4679105"/>
              <a:gd name="connsiteX386" fmla="*/ 4052099 w 4421208"/>
              <a:gd name="connsiteY386" fmla="*/ 1690455 h 4679105"/>
              <a:gd name="connsiteX387" fmla="*/ 4061691 w 4421208"/>
              <a:gd name="connsiteY387" fmla="*/ 1687203 h 4679105"/>
              <a:gd name="connsiteX388" fmla="*/ 4070974 w 4421208"/>
              <a:gd name="connsiteY388" fmla="*/ 1675617 h 4679105"/>
              <a:gd name="connsiteX389" fmla="*/ 4076680 w 4421208"/>
              <a:gd name="connsiteY389" fmla="*/ 1665770 h 4679105"/>
              <a:gd name="connsiteX390" fmla="*/ 4257331 w 4421208"/>
              <a:gd name="connsiteY390" fmla="*/ 1639584 h 4679105"/>
              <a:gd name="connsiteX391" fmla="*/ 4261063 w 4421208"/>
              <a:gd name="connsiteY391" fmla="*/ 1642013 h 4679105"/>
              <a:gd name="connsiteX392" fmla="*/ 4255357 w 4421208"/>
              <a:gd name="connsiteY392" fmla="*/ 1651861 h 4679105"/>
              <a:gd name="connsiteX393" fmla="*/ 4245415 w 4421208"/>
              <a:gd name="connsiteY393" fmla="*/ 1663696 h 4679105"/>
              <a:gd name="connsiteX394" fmla="*/ 4237622 w 4421208"/>
              <a:gd name="connsiteY394" fmla="*/ 1664728 h 4679105"/>
              <a:gd name="connsiteX395" fmla="*/ 4234637 w 4421208"/>
              <a:gd name="connsiteY395" fmla="*/ 1662786 h 4679105"/>
              <a:gd name="connsiteX396" fmla="*/ 4240343 w 4421208"/>
              <a:gd name="connsiteY396" fmla="*/ 1652938 h 4679105"/>
              <a:gd name="connsiteX397" fmla="*/ 4249725 w 4421208"/>
              <a:gd name="connsiteY397" fmla="*/ 1640737 h 4679105"/>
              <a:gd name="connsiteX398" fmla="*/ 4257331 w 4421208"/>
              <a:gd name="connsiteY398" fmla="*/ 1639584 h 4679105"/>
              <a:gd name="connsiteX399" fmla="*/ 4402561 w 4421208"/>
              <a:gd name="connsiteY399" fmla="*/ 1597808 h 4679105"/>
              <a:gd name="connsiteX400" fmla="*/ 4421208 w 4421208"/>
              <a:gd name="connsiteY400" fmla="*/ 1599772 h 4679105"/>
              <a:gd name="connsiteX401" fmla="*/ 4409797 w 4421208"/>
              <a:gd name="connsiteY401" fmla="*/ 1619468 h 4679105"/>
              <a:gd name="connsiteX402" fmla="*/ 4383458 w 4421208"/>
              <a:gd name="connsiteY402" fmla="*/ 1629447 h 4679105"/>
              <a:gd name="connsiteX403" fmla="*/ 4376741 w 4421208"/>
              <a:gd name="connsiteY403" fmla="*/ 1625077 h 4679105"/>
              <a:gd name="connsiteX404" fmla="*/ 4382446 w 4421208"/>
              <a:gd name="connsiteY404" fmla="*/ 1615229 h 4679105"/>
              <a:gd name="connsiteX405" fmla="*/ 4402561 w 4421208"/>
              <a:gd name="connsiteY405" fmla="*/ 1597808 h 4679105"/>
              <a:gd name="connsiteX406" fmla="*/ 3675567 w 4421208"/>
              <a:gd name="connsiteY406" fmla="*/ 1582604 h 4679105"/>
              <a:gd name="connsiteX407" fmla="*/ 3655175 w 4421208"/>
              <a:gd name="connsiteY407" fmla="*/ 1615057 h 4679105"/>
              <a:gd name="connsiteX408" fmla="*/ 3662270 w 4421208"/>
              <a:gd name="connsiteY408" fmla="*/ 1612937 h 4679105"/>
              <a:gd name="connsiteX409" fmla="*/ 3686195 w 4421208"/>
              <a:gd name="connsiteY409" fmla="*/ 1584295 h 4679105"/>
              <a:gd name="connsiteX410" fmla="*/ 3722658 w 4421208"/>
              <a:gd name="connsiteY410" fmla="*/ 1546291 h 4679105"/>
              <a:gd name="connsiteX411" fmla="*/ 3720266 w 4421208"/>
              <a:gd name="connsiteY411" fmla="*/ 1561180 h 4679105"/>
              <a:gd name="connsiteX412" fmla="*/ 3734200 w 4421208"/>
              <a:gd name="connsiteY412" fmla="*/ 1548127 h 4679105"/>
              <a:gd name="connsiteX413" fmla="*/ 3710488 w 4421208"/>
              <a:gd name="connsiteY413" fmla="*/ 1541258 h 4679105"/>
              <a:gd name="connsiteX414" fmla="*/ 3699345 w 4421208"/>
              <a:gd name="connsiteY414" fmla="*/ 1551423 h 4679105"/>
              <a:gd name="connsiteX415" fmla="*/ 3710052 w 4421208"/>
              <a:gd name="connsiteY415" fmla="*/ 1544286 h 4679105"/>
              <a:gd name="connsiteX416" fmla="*/ 3711984 w 4421208"/>
              <a:gd name="connsiteY416" fmla="*/ 1542231 h 4679105"/>
              <a:gd name="connsiteX417" fmla="*/ 3782240 w 4421208"/>
              <a:gd name="connsiteY417" fmla="*/ 1486602 h 4679105"/>
              <a:gd name="connsiteX418" fmla="*/ 3776863 w 4421208"/>
              <a:gd name="connsiteY418" fmla="*/ 1512866 h 4679105"/>
              <a:gd name="connsiteX419" fmla="*/ 3806301 w 4421208"/>
              <a:gd name="connsiteY419" fmla="*/ 1497834 h 4679105"/>
              <a:gd name="connsiteX420" fmla="*/ 3807703 w 4421208"/>
              <a:gd name="connsiteY420" fmla="*/ 1490651 h 4679105"/>
              <a:gd name="connsiteX421" fmla="*/ 3434256 w 4421208"/>
              <a:gd name="connsiteY421" fmla="*/ 1399374 h 4679105"/>
              <a:gd name="connsiteX422" fmla="*/ 3432783 w 4421208"/>
              <a:gd name="connsiteY422" fmla="*/ 1400052 h 4679105"/>
              <a:gd name="connsiteX423" fmla="*/ 3432447 w 4421208"/>
              <a:gd name="connsiteY423" fmla="*/ 1401694 h 4679105"/>
              <a:gd name="connsiteX424" fmla="*/ 3900344 w 4421208"/>
              <a:gd name="connsiteY424" fmla="*/ 1399023 h 4679105"/>
              <a:gd name="connsiteX425" fmla="*/ 3891678 w 4421208"/>
              <a:gd name="connsiteY425" fmla="*/ 1411788 h 4679105"/>
              <a:gd name="connsiteX426" fmla="*/ 3879292 w 4421208"/>
              <a:gd name="connsiteY426" fmla="*/ 1416204 h 4679105"/>
              <a:gd name="connsiteX427" fmla="*/ 3875169 w 4421208"/>
              <a:gd name="connsiteY427" fmla="*/ 1423321 h 4679105"/>
              <a:gd name="connsiteX428" fmla="*/ 3885620 w 4421208"/>
              <a:gd name="connsiteY428" fmla="*/ 1430122 h 4679105"/>
              <a:gd name="connsiteX429" fmla="*/ 3895211 w 4421208"/>
              <a:gd name="connsiteY429" fmla="*/ 1426870 h 4679105"/>
              <a:gd name="connsiteX430" fmla="*/ 3904495 w 4421208"/>
              <a:gd name="connsiteY430" fmla="*/ 1415283 h 4679105"/>
              <a:gd name="connsiteX431" fmla="*/ 3910200 w 4421208"/>
              <a:gd name="connsiteY431" fmla="*/ 1405436 h 4679105"/>
              <a:gd name="connsiteX432" fmla="*/ 3540700 w 4421208"/>
              <a:gd name="connsiteY432" fmla="*/ 1339589 h 4679105"/>
              <a:gd name="connsiteX433" fmla="*/ 3532729 w 4421208"/>
              <a:gd name="connsiteY433" fmla="*/ 1355056 h 4679105"/>
              <a:gd name="connsiteX434" fmla="*/ 3545792 w 4421208"/>
              <a:gd name="connsiteY434" fmla="*/ 1351161 h 4679105"/>
              <a:gd name="connsiteX435" fmla="*/ 4236081 w 4421208"/>
              <a:gd name="connsiteY435" fmla="*/ 1337475 h 4679105"/>
              <a:gd name="connsiteX436" fmla="*/ 4254728 w 4421208"/>
              <a:gd name="connsiteY436" fmla="*/ 1339439 h 4679105"/>
              <a:gd name="connsiteX437" fmla="*/ 4243318 w 4421208"/>
              <a:gd name="connsiteY437" fmla="*/ 1359134 h 4679105"/>
              <a:gd name="connsiteX438" fmla="*/ 4216978 w 4421208"/>
              <a:gd name="connsiteY438" fmla="*/ 1369114 h 4679105"/>
              <a:gd name="connsiteX439" fmla="*/ 4210262 w 4421208"/>
              <a:gd name="connsiteY439" fmla="*/ 1364742 h 4679105"/>
              <a:gd name="connsiteX440" fmla="*/ 4215967 w 4421208"/>
              <a:gd name="connsiteY440" fmla="*/ 1354896 h 4679105"/>
              <a:gd name="connsiteX441" fmla="*/ 4236081 w 4421208"/>
              <a:gd name="connsiteY441" fmla="*/ 1337475 h 4679105"/>
              <a:gd name="connsiteX442" fmla="*/ 4384940 w 4421208"/>
              <a:gd name="connsiteY442" fmla="*/ 1335759 h 4679105"/>
              <a:gd name="connsiteX443" fmla="*/ 4380369 w 4421208"/>
              <a:gd name="connsiteY443" fmla="*/ 1358085 h 4679105"/>
              <a:gd name="connsiteX444" fmla="*/ 4341401 w 4421208"/>
              <a:gd name="connsiteY444" fmla="*/ 1374941 h 4679105"/>
              <a:gd name="connsiteX445" fmla="*/ 4325923 w 4421208"/>
              <a:gd name="connsiteY445" fmla="*/ 1372480 h 4679105"/>
              <a:gd name="connsiteX446" fmla="*/ 4328208 w 4421208"/>
              <a:gd name="connsiteY446" fmla="*/ 1361319 h 4679105"/>
              <a:gd name="connsiteX447" fmla="*/ 4337550 w 4421208"/>
              <a:gd name="connsiteY447" fmla="*/ 1347675 h 4679105"/>
              <a:gd name="connsiteX448" fmla="*/ 4350119 w 4421208"/>
              <a:gd name="connsiteY448" fmla="*/ 1338866 h 4679105"/>
              <a:gd name="connsiteX449" fmla="*/ 4384940 w 4421208"/>
              <a:gd name="connsiteY449" fmla="*/ 1335759 h 4679105"/>
              <a:gd name="connsiteX450" fmla="*/ 3509087 w 4421208"/>
              <a:gd name="connsiteY450" fmla="*/ 1322271 h 4679105"/>
              <a:gd name="connsiteX451" fmla="*/ 3496144 w 4421208"/>
              <a:gd name="connsiteY451" fmla="*/ 1342871 h 4679105"/>
              <a:gd name="connsiteX452" fmla="*/ 3526701 w 4421208"/>
              <a:gd name="connsiteY452" fmla="*/ 1325072 h 4679105"/>
              <a:gd name="connsiteX453" fmla="*/ 3552171 w 4421208"/>
              <a:gd name="connsiteY453" fmla="*/ 1285319 h 4679105"/>
              <a:gd name="connsiteX454" fmla="*/ 3548056 w 4421208"/>
              <a:gd name="connsiteY454" fmla="*/ 1305414 h 4679105"/>
              <a:gd name="connsiteX455" fmla="*/ 3548236 w 4421208"/>
              <a:gd name="connsiteY455" fmla="*/ 1312528 h 4679105"/>
              <a:gd name="connsiteX456" fmla="*/ 3558718 w 4421208"/>
              <a:gd name="connsiteY456" fmla="*/ 1306423 h 4679105"/>
              <a:gd name="connsiteX457" fmla="*/ 3571933 w 4421208"/>
              <a:gd name="connsiteY457" fmla="*/ 1300199 h 4679105"/>
              <a:gd name="connsiteX458" fmla="*/ 3570252 w 4421208"/>
              <a:gd name="connsiteY458" fmla="*/ 1301983 h 4679105"/>
              <a:gd name="connsiteX459" fmla="*/ 3554973 w 4421208"/>
              <a:gd name="connsiteY459" fmla="*/ 1318564 h 4679105"/>
              <a:gd name="connsiteX460" fmla="*/ 3550332 w 4421208"/>
              <a:gd name="connsiteY460" fmla="*/ 1324077 h 4679105"/>
              <a:gd name="connsiteX461" fmla="*/ 3558961 w 4421208"/>
              <a:gd name="connsiteY461" fmla="*/ 1330202 h 4679105"/>
              <a:gd name="connsiteX462" fmla="*/ 3576162 w 4421208"/>
              <a:gd name="connsiteY462" fmla="*/ 1332936 h 4679105"/>
              <a:gd name="connsiteX463" fmla="*/ 3578446 w 4421208"/>
              <a:gd name="connsiteY463" fmla="*/ 1321775 h 4679105"/>
              <a:gd name="connsiteX464" fmla="*/ 3576248 w 4421208"/>
              <a:gd name="connsiteY464" fmla="*/ 1289149 h 4679105"/>
              <a:gd name="connsiteX465" fmla="*/ 3615761 w 4421208"/>
              <a:gd name="connsiteY465" fmla="*/ 1226269 h 4679105"/>
              <a:gd name="connsiteX466" fmla="*/ 3608903 w 4421208"/>
              <a:gd name="connsiteY466" fmla="*/ 1259760 h 4679105"/>
              <a:gd name="connsiteX467" fmla="*/ 3632981 w 4421208"/>
              <a:gd name="connsiteY467" fmla="*/ 1263589 h 4679105"/>
              <a:gd name="connsiteX468" fmla="*/ 3647479 w 4421208"/>
              <a:gd name="connsiteY468" fmla="*/ 1257824 h 4679105"/>
              <a:gd name="connsiteX469" fmla="*/ 3654750 w 4421208"/>
              <a:gd name="connsiteY469" fmla="*/ 1243995 h 4679105"/>
              <a:gd name="connsiteX470" fmla="*/ 3657037 w 4421208"/>
              <a:gd name="connsiteY470" fmla="*/ 1232831 h 4679105"/>
              <a:gd name="connsiteX471" fmla="*/ 3958158 w 4421208"/>
              <a:gd name="connsiteY471" fmla="*/ 1158526 h 4679105"/>
              <a:gd name="connsiteX472" fmla="*/ 3966757 w 4421208"/>
              <a:gd name="connsiteY472" fmla="*/ 1159893 h 4679105"/>
              <a:gd name="connsiteX473" fmla="*/ 3964471 w 4421208"/>
              <a:gd name="connsiteY473" fmla="*/ 1171056 h 4679105"/>
              <a:gd name="connsiteX474" fmla="*/ 3956226 w 4421208"/>
              <a:gd name="connsiteY474" fmla="*/ 1185310 h 4679105"/>
              <a:gd name="connsiteX475" fmla="*/ 3943157 w 4421208"/>
              <a:gd name="connsiteY475" fmla="*/ 1188418 h 4679105"/>
              <a:gd name="connsiteX476" fmla="*/ 3936278 w 4421208"/>
              <a:gd name="connsiteY476" fmla="*/ 1187324 h 4679105"/>
              <a:gd name="connsiteX477" fmla="*/ 3938566 w 4421208"/>
              <a:gd name="connsiteY477" fmla="*/ 1176159 h 4679105"/>
              <a:gd name="connsiteX478" fmla="*/ 3945520 w 4421208"/>
              <a:gd name="connsiteY478" fmla="*/ 1161703 h 4679105"/>
              <a:gd name="connsiteX479" fmla="*/ 3958158 w 4421208"/>
              <a:gd name="connsiteY479" fmla="*/ 1158526 h 4679105"/>
              <a:gd name="connsiteX480" fmla="*/ 4218460 w 4421208"/>
              <a:gd name="connsiteY480" fmla="*/ 1075426 h 4679105"/>
              <a:gd name="connsiteX481" fmla="*/ 4213891 w 4421208"/>
              <a:gd name="connsiteY481" fmla="*/ 1097751 h 4679105"/>
              <a:gd name="connsiteX482" fmla="*/ 4174921 w 4421208"/>
              <a:gd name="connsiteY482" fmla="*/ 1114608 h 4679105"/>
              <a:gd name="connsiteX483" fmla="*/ 4159443 w 4421208"/>
              <a:gd name="connsiteY483" fmla="*/ 1112147 h 4679105"/>
              <a:gd name="connsiteX484" fmla="*/ 4161728 w 4421208"/>
              <a:gd name="connsiteY484" fmla="*/ 1100986 h 4679105"/>
              <a:gd name="connsiteX485" fmla="*/ 4171070 w 4421208"/>
              <a:gd name="connsiteY485" fmla="*/ 1087341 h 4679105"/>
              <a:gd name="connsiteX486" fmla="*/ 4183640 w 4421208"/>
              <a:gd name="connsiteY486" fmla="*/ 1078534 h 4679105"/>
              <a:gd name="connsiteX487" fmla="*/ 4218460 w 4421208"/>
              <a:gd name="connsiteY487" fmla="*/ 1075426 h 4679105"/>
              <a:gd name="connsiteX488" fmla="*/ 3407159 w 4421208"/>
              <a:gd name="connsiteY488" fmla="*/ 987484 h 4679105"/>
              <a:gd name="connsiteX489" fmla="*/ 3390043 w 4421208"/>
              <a:gd name="connsiteY489" fmla="*/ 1017026 h 4679105"/>
              <a:gd name="connsiteX490" fmla="*/ 3400493 w 4421208"/>
              <a:gd name="connsiteY490" fmla="*/ 1023827 h 4679105"/>
              <a:gd name="connsiteX491" fmla="*/ 3410084 w 4421208"/>
              <a:gd name="connsiteY491" fmla="*/ 1020575 h 4679105"/>
              <a:gd name="connsiteX492" fmla="*/ 3419368 w 4421208"/>
              <a:gd name="connsiteY492" fmla="*/ 1008989 h 4679105"/>
              <a:gd name="connsiteX493" fmla="*/ 3425073 w 4421208"/>
              <a:gd name="connsiteY493" fmla="*/ 999141 h 4679105"/>
              <a:gd name="connsiteX494" fmla="*/ 3605724 w 4421208"/>
              <a:gd name="connsiteY494" fmla="*/ 972955 h 4679105"/>
              <a:gd name="connsiteX495" fmla="*/ 3609456 w 4421208"/>
              <a:gd name="connsiteY495" fmla="*/ 975384 h 4679105"/>
              <a:gd name="connsiteX496" fmla="*/ 3603750 w 4421208"/>
              <a:gd name="connsiteY496" fmla="*/ 985232 h 4679105"/>
              <a:gd name="connsiteX497" fmla="*/ 3593809 w 4421208"/>
              <a:gd name="connsiteY497" fmla="*/ 997068 h 4679105"/>
              <a:gd name="connsiteX498" fmla="*/ 3586015 w 4421208"/>
              <a:gd name="connsiteY498" fmla="*/ 998100 h 4679105"/>
              <a:gd name="connsiteX499" fmla="*/ 3583030 w 4421208"/>
              <a:gd name="connsiteY499" fmla="*/ 996158 h 4679105"/>
              <a:gd name="connsiteX500" fmla="*/ 3588736 w 4421208"/>
              <a:gd name="connsiteY500" fmla="*/ 986309 h 4679105"/>
              <a:gd name="connsiteX501" fmla="*/ 3598118 w 4421208"/>
              <a:gd name="connsiteY501" fmla="*/ 974109 h 4679105"/>
              <a:gd name="connsiteX502" fmla="*/ 3605724 w 4421208"/>
              <a:gd name="connsiteY502" fmla="*/ 972955 h 4679105"/>
              <a:gd name="connsiteX503" fmla="*/ 3750954 w 4421208"/>
              <a:gd name="connsiteY503" fmla="*/ 931180 h 4679105"/>
              <a:gd name="connsiteX504" fmla="*/ 3769601 w 4421208"/>
              <a:gd name="connsiteY504" fmla="*/ 933144 h 4679105"/>
              <a:gd name="connsiteX505" fmla="*/ 3758190 w 4421208"/>
              <a:gd name="connsiteY505" fmla="*/ 952839 h 4679105"/>
              <a:gd name="connsiteX506" fmla="*/ 3731851 w 4421208"/>
              <a:gd name="connsiteY506" fmla="*/ 962819 h 4679105"/>
              <a:gd name="connsiteX507" fmla="*/ 3725134 w 4421208"/>
              <a:gd name="connsiteY507" fmla="*/ 958448 h 4679105"/>
              <a:gd name="connsiteX508" fmla="*/ 3730840 w 4421208"/>
              <a:gd name="connsiteY508" fmla="*/ 948601 h 4679105"/>
              <a:gd name="connsiteX509" fmla="*/ 3750954 w 4421208"/>
              <a:gd name="connsiteY509" fmla="*/ 931180 h 4679105"/>
              <a:gd name="connsiteX510" fmla="*/ 3023960 w 4421208"/>
              <a:gd name="connsiteY510" fmla="*/ 915976 h 4679105"/>
              <a:gd name="connsiteX511" fmla="*/ 3003568 w 4421208"/>
              <a:gd name="connsiteY511" fmla="*/ 948429 h 4679105"/>
              <a:gd name="connsiteX512" fmla="*/ 3010664 w 4421208"/>
              <a:gd name="connsiteY512" fmla="*/ 946309 h 4679105"/>
              <a:gd name="connsiteX513" fmla="*/ 3034589 w 4421208"/>
              <a:gd name="connsiteY513" fmla="*/ 917667 h 4679105"/>
              <a:gd name="connsiteX514" fmla="*/ 3071051 w 4421208"/>
              <a:gd name="connsiteY514" fmla="*/ 879662 h 4679105"/>
              <a:gd name="connsiteX515" fmla="*/ 3069499 w 4421208"/>
              <a:gd name="connsiteY515" fmla="*/ 889323 h 4679105"/>
              <a:gd name="connsiteX516" fmla="*/ 3072938 w 4421208"/>
              <a:gd name="connsiteY516" fmla="*/ 879962 h 4679105"/>
              <a:gd name="connsiteX517" fmla="*/ 3058882 w 4421208"/>
              <a:gd name="connsiteY517" fmla="*/ 874630 h 4679105"/>
              <a:gd name="connsiteX518" fmla="*/ 3047738 w 4421208"/>
              <a:gd name="connsiteY518" fmla="*/ 884795 h 4679105"/>
              <a:gd name="connsiteX519" fmla="*/ 3058445 w 4421208"/>
              <a:gd name="connsiteY519" fmla="*/ 877658 h 4679105"/>
              <a:gd name="connsiteX520" fmla="*/ 3060378 w 4421208"/>
              <a:gd name="connsiteY520" fmla="*/ 875603 h 4679105"/>
              <a:gd name="connsiteX521" fmla="*/ 2782650 w 4421208"/>
              <a:gd name="connsiteY521" fmla="*/ 732746 h 4679105"/>
              <a:gd name="connsiteX522" fmla="*/ 2781176 w 4421208"/>
              <a:gd name="connsiteY522" fmla="*/ 733423 h 4679105"/>
              <a:gd name="connsiteX523" fmla="*/ 2780840 w 4421208"/>
              <a:gd name="connsiteY523" fmla="*/ 735065 h 4679105"/>
              <a:gd name="connsiteX524" fmla="*/ 3248737 w 4421208"/>
              <a:gd name="connsiteY524" fmla="*/ 732394 h 4679105"/>
              <a:gd name="connsiteX525" fmla="*/ 3240072 w 4421208"/>
              <a:gd name="connsiteY525" fmla="*/ 745160 h 4679105"/>
              <a:gd name="connsiteX526" fmla="*/ 3232946 w 4421208"/>
              <a:gd name="connsiteY526" fmla="*/ 747700 h 4679105"/>
              <a:gd name="connsiteX527" fmla="*/ 3231126 w 4421208"/>
              <a:gd name="connsiteY527" fmla="*/ 761614 h 4679105"/>
              <a:gd name="connsiteX528" fmla="*/ 3234013 w 4421208"/>
              <a:gd name="connsiteY528" fmla="*/ 763493 h 4679105"/>
              <a:gd name="connsiteX529" fmla="*/ 3243605 w 4421208"/>
              <a:gd name="connsiteY529" fmla="*/ 760242 h 4679105"/>
              <a:gd name="connsiteX530" fmla="*/ 3252888 w 4421208"/>
              <a:gd name="connsiteY530" fmla="*/ 748655 h 4679105"/>
              <a:gd name="connsiteX531" fmla="*/ 3258593 w 4421208"/>
              <a:gd name="connsiteY531" fmla="*/ 738808 h 4679105"/>
              <a:gd name="connsiteX532" fmla="*/ 2036896 w 4421208"/>
              <a:gd name="connsiteY532" fmla="*/ 721361 h 4679105"/>
              <a:gd name="connsiteX533" fmla="*/ 2029077 w 4421208"/>
              <a:gd name="connsiteY533" fmla="*/ 742522 h 4679105"/>
              <a:gd name="connsiteX534" fmla="*/ 2045203 w 4421208"/>
              <a:gd name="connsiteY534" fmla="*/ 731234 h 4679105"/>
              <a:gd name="connsiteX535" fmla="*/ 2889093 w 4421208"/>
              <a:gd name="connsiteY535" fmla="*/ 672961 h 4679105"/>
              <a:gd name="connsiteX536" fmla="*/ 2881122 w 4421208"/>
              <a:gd name="connsiteY536" fmla="*/ 688428 h 4679105"/>
              <a:gd name="connsiteX537" fmla="*/ 2894185 w 4421208"/>
              <a:gd name="connsiteY537" fmla="*/ 684533 h 4679105"/>
              <a:gd name="connsiteX538" fmla="*/ 3584475 w 4421208"/>
              <a:gd name="connsiteY538" fmla="*/ 670847 h 4679105"/>
              <a:gd name="connsiteX539" fmla="*/ 3603121 w 4421208"/>
              <a:gd name="connsiteY539" fmla="*/ 672811 h 4679105"/>
              <a:gd name="connsiteX540" fmla="*/ 3591711 w 4421208"/>
              <a:gd name="connsiteY540" fmla="*/ 692506 h 4679105"/>
              <a:gd name="connsiteX541" fmla="*/ 3565370 w 4421208"/>
              <a:gd name="connsiteY541" fmla="*/ 702486 h 4679105"/>
              <a:gd name="connsiteX542" fmla="*/ 3558655 w 4421208"/>
              <a:gd name="connsiteY542" fmla="*/ 698115 h 4679105"/>
              <a:gd name="connsiteX543" fmla="*/ 3564360 w 4421208"/>
              <a:gd name="connsiteY543" fmla="*/ 688267 h 4679105"/>
              <a:gd name="connsiteX544" fmla="*/ 3584475 w 4421208"/>
              <a:gd name="connsiteY544" fmla="*/ 670847 h 4679105"/>
              <a:gd name="connsiteX545" fmla="*/ 3733333 w 4421208"/>
              <a:gd name="connsiteY545" fmla="*/ 669130 h 4679105"/>
              <a:gd name="connsiteX546" fmla="*/ 3728762 w 4421208"/>
              <a:gd name="connsiteY546" fmla="*/ 691457 h 4679105"/>
              <a:gd name="connsiteX547" fmla="*/ 3689794 w 4421208"/>
              <a:gd name="connsiteY547" fmla="*/ 708313 h 4679105"/>
              <a:gd name="connsiteX548" fmla="*/ 3674316 w 4421208"/>
              <a:gd name="connsiteY548" fmla="*/ 705852 h 4679105"/>
              <a:gd name="connsiteX549" fmla="*/ 3676601 w 4421208"/>
              <a:gd name="connsiteY549" fmla="*/ 694690 h 4679105"/>
              <a:gd name="connsiteX550" fmla="*/ 3685943 w 4421208"/>
              <a:gd name="connsiteY550" fmla="*/ 681046 h 4679105"/>
              <a:gd name="connsiteX551" fmla="*/ 3698512 w 4421208"/>
              <a:gd name="connsiteY551" fmla="*/ 672238 h 4679105"/>
              <a:gd name="connsiteX552" fmla="*/ 3733333 w 4421208"/>
              <a:gd name="connsiteY552" fmla="*/ 669130 h 4679105"/>
              <a:gd name="connsiteX553" fmla="*/ 2857481 w 4421208"/>
              <a:gd name="connsiteY553" fmla="*/ 655643 h 4679105"/>
              <a:gd name="connsiteX554" fmla="*/ 2844537 w 4421208"/>
              <a:gd name="connsiteY554" fmla="*/ 676243 h 4679105"/>
              <a:gd name="connsiteX555" fmla="*/ 2875094 w 4421208"/>
              <a:gd name="connsiteY555" fmla="*/ 658443 h 4679105"/>
              <a:gd name="connsiteX556" fmla="*/ 2900564 w 4421208"/>
              <a:gd name="connsiteY556" fmla="*/ 618691 h 4679105"/>
              <a:gd name="connsiteX557" fmla="*/ 2896449 w 4421208"/>
              <a:gd name="connsiteY557" fmla="*/ 638785 h 4679105"/>
              <a:gd name="connsiteX558" fmla="*/ 2896629 w 4421208"/>
              <a:gd name="connsiteY558" fmla="*/ 645900 h 4679105"/>
              <a:gd name="connsiteX559" fmla="*/ 2907111 w 4421208"/>
              <a:gd name="connsiteY559" fmla="*/ 639794 h 4679105"/>
              <a:gd name="connsiteX560" fmla="*/ 2920326 w 4421208"/>
              <a:gd name="connsiteY560" fmla="*/ 633570 h 4679105"/>
              <a:gd name="connsiteX561" fmla="*/ 2918644 w 4421208"/>
              <a:gd name="connsiteY561" fmla="*/ 635355 h 4679105"/>
              <a:gd name="connsiteX562" fmla="*/ 2903367 w 4421208"/>
              <a:gd name="connsiteY562" fmla="*/ 651936 h 4679105"/>
              <a:gd name="connsiteX563" fmla="*/ 2898725 w 4421208"/>
              <a:gd name="connsiteY563" fmla="*/ 657449 h 4679105"/>
              <a:gd name="connsiteX564" fmla="*/ 2907355 w 4421208"/>
              <a:gd name="connsiteY564" fmla="*/ 663574 h 4679105"/>
              <a:gd name="connsiteX565" fmla="*/ 2924555 w 4421208"/>
              <a:gd name="connsiteY565" fmla="*/ 666308 h 4679105"/>
              <a:gd name="connsiteX566" fmla="*/ 2926840 w 4421208"/>
              <a:gd name="connsiteY566" fmla="*/ 655146 h 4679105"/>
              <a:gd name="connsiteX567" fmla="*/ 2924642 w 4421208"/>
              <a:gd name="connsiteY567" fmla="*/ 622520 h 4679105"/>
              <a:gd name="connsiteX568" fmla="*/ 2964154 w 4421208"/>
              <a:gd name="connsiteY568" fmla="*/ 559641 h 4679105"/>
              <a:gd name="connsiteX569" fmla="*/ 2957296 w 4421208"/>
              <a:gd name="connsiteY569" fmla="*/ 593131 h 4679105"/>
              <a:gd name="connsiteX570" fmla="*/ 2981374 w 4421208"/>
              <a:gd name="connsiteY570" fmla="*/ 596962 h 4679105"/>
              <a:gd name="connsiteX571" fmla="*/ 2995872 w 4421208"/>
              <a:gd name="connsiteY571" fmla="*/ 591196 h 4679105"/>
              <a:gd name="connsiteX572" fmla="*/ 3003143 w 4421208"/>
              <a:gd name="connsiteY572" fmla="*/ 577367 h 4679105"/>
              <a:gd name="connsiteX573" fmla="*/ 3005430 w 4421208"/>
              <a:gd name="connsiteY573" fmla="*/ 566202 h 4679105"/>
              <a:gd name="connsiteX574" fmla="*/ 3306552 w 4421208"/>
              <a:gd name="connsiteY574" fmla="*/ 491898 h 4679105"/>
              <a:gd name="connsiteX575" fmla="*/ 3315150 w 4421208"/>
              <a:gd name="connsiteY575" fmla="*/ 493265 h 4679105"/>
              <a:gd name="connsiteX576" fmla="*/ 3312865 w 4421208"/>
              <a:gd name="connsiteY576" fmla="*/ 504428 h 4679105"/>
              <a:gd name="connsiteX577" fmla="*/ 3304619 w 4421208"/>
              <a:gd name="connsiteY577" fmla="*/ 518681 h 4679105"/>
              <a:gd name="connsiteX578" fmla="*/ 3291550 w 4421208"/>
              <a:gd name="connsiteY578" fmla="*/ 521790 h 4679105"/>
              <a:gd name="connsiteX579" fmla="*/ 3284672 w 4421208"/>
              <a:gd name="connsiteY579" fmla="*/ 520695 h 4679105"/>
              <a:gd name="connsiteX580" fmla="*/ 3286958 w 4421208"/>
              <a:gd name="connsiteY580" fmla="*/ 509531 h 4679105"/>
              <a:gd name="connsiteX581" fmla="*/ 3293913 w 4421208"/>
              <a:gd name="connsiteY581" fmla="*/ 495075 h 4679105"/>
              <a:gd name="connsiteX582" fmla="*/ 3306552 w 4421208"/>
              <a:gd name="connsiteY582" fmla="*/ 491898 h 4679105"/>
              <a:gd name="connsiteX583" fmla="*/ 3566853 w 4421208"/>
              <a:gd name="connsiteY583" fmla="*/ 408798 h 4679105"/>
              <a:gd name="connsiteX584" fmla="*/ 3562283 w 4421208"/>
              <a:gd name="connsiteY584" fmla="*/ 431122 h 4679105"/>
              <a:gd name="connsiteX585" fmla="*/ 3523315 w 4421208"/>
              <a:gd name="connsiteY585" fmla="*/ 447980 h 4679105"/>
              <a:gd name="connsiteX586" fmla="*/ 3507836 w 4421208"/>
              <a:gd name="connsiteY586" fmla="*/ 445519 h 4679105"/>
              <a:gd name="connsiteX587" fmla="*/ 3510121 w 4421208"/>
              <a:gd name="connsiteY587" fmla="*/ 434357 h 4679105"/>
              <a:gd name="connsiteX588" fmla="*/ 3519463 w 4421208"/>
              <a:gd name="connsiteY588" fmla="*/ 420713 h 4679105"/>
              <a:gd name="connsiteX589" fmla="*/ 3532033 w 4421208"/>
              <a:gd name="connsiteY589" fmla="*/ 411905 h 4679105"/>
              <a:gd name="connsiteX590" fmla="*/ 3566853 w 4421208"/>
              <a:gd name="connsiteY590" fmla="*/ 408798 h 4679105"/>
              <a:gd name="connsiteX591" fmla="*/ 2599103 w 4421208"/>
              <a:gd name="connsiteY591" fmla="*/ 0 h 4679105"/>
              <a:gd name="connsiteX592" fmla="*/ 2597823 w 4421208"/>
              <a:gd name="connsiteY592" fmla="*/ 2175 h 4679105"/>
              <a:gd name="connsiteX593" fmla="*/ 2580763 w 4421208"/>
              <a:gd name="connsiteY593" fmla="*/ 34973 h 4679105"/>
              <a:gd name="connsiteX594" fmla="*/ 2581346 w 4421208"/>
              <a:gd name="connsiteY594" fmla="*/ 81028 h 4679105"/>
              <a:gd name="connsiteX595" fmla="*/ 2577117 w 4421208"/>
              <a:gd name="connsiteY595" fmla="*/ 120808 h 4679105"/>
              <a:gd name="connsiteX596" fmla="*/ 2585328 w 4421208"/>
              <a:gd name="connsiteY596" fmla="*/ 146620 h 4679105"/>
              <a:gd name="connsiteX597" fmla="*/ 2587320 w 4421208"/>
              <a:gd name="connsiteY597" fmla="*/ 179415 h 4679105"/>
              <a:gd name="connsiteX598" fmla="*/ 2607144 w 4421208"/>
              <a:gd name="connsiteY598" fmla="*/ 250570 h 4679105"/>
              <a:gd name="connsiteX599" fmla="*/ 2607725 w 4421208"/>
              <a:gd name="connsiteY599" fmla="*/ 296625 h 4679105"/>
              <a:gd name="connsiteX600" fmla="*/ 2608229 w 4421208"/>
              <a:gd name="connsiteY600" fmla="*/ 350796 h 4679105"/>
              <a:gd name="connsiteX601" fmla="*/ 2608270 w 4421208"/>
              <a:gd name="connsiteY601" fmla="*/ 358376 h 4679105"/>
              <a:gd name="connsiteX602" fmla="*/ 2721761 w 4421208"/>
              <a:gd name="connsiteY602" fmla="*/ 282829 h 4679105"/>
              <a:gd name="connsiteX603" fmla="*/ 2738839 w 4421208"/>
              <a:gd name="connsiteY603" fmla="*/ 273881 h 4679105"/>
              <a:gd name="connsiteX604" fmla="*/ 2737559 w 4421208"/>
              <a:gd name="connsiteY604" fmla="*/ 276057 h 4679105"/>
              <a:gd name="connsiteX605" fmla="*/ 2720500 w 4421208"/>
              <a:gd name="connsiteY605" fmla="*/ 308853 h 4679105"/>
              <a:gd name="connsiteX606" fmla="*/ 2721082 w 4421208"/>
              <a:gd name="connsiteY606" fmla="*/ 354909 h 4679105"/>
              <a:gd name="connsiteX607" fmla="*/ 2716852 w 4421208"/>
              <a:gd name="connsiteY607" fmla="*/ 394689 h 4679105"/>
              <a:gd name="connsiteX608" fmla="*/ 2717029 w 4421208"/>
              <a:gd name="connsiteY608" fmla="*/ 395238 h 4679105"/>
              <a:gd name="connsiteX609" fmla="*/ 2767375 w 4421208"/>
              <a:gd name="connsiteY609" fmla="*/ 365914 h 4679105"/>
              <a:gd name="connsiteX610" fmla="*/ 2780590 w 4421208"/>
              <a:gd name="connsiteY610" fmla="*/ 359690 h 4679105"/>
              <a:gd name="connsiteX611" fmla="*/ 2778908 w 4421208"/>
              <a:gd name="connsiteY611" fmla="*/ 361474 h 4679105"/>
              <a:gd name="connsiteX612" fmla="*/ 2754764 w 4421208"/>
              <a:gd name="connsiteY612" fmla="*/ 388586 h 4679105"/>
              <a:gd name="connsiteX613" fmla="*/ 2733949 w 4421208"/>
              <a:gd name="connsiteY613" fmla="*/ 428978 h 4679105"/>
              <a:gd name="connsiteX614" fmla="*/ 2726354 w 4421208"/>
              <a:gd name="connsiteY614" fmla="*/ 441736 h 4679105"/>
              <a:gd name="connsiteX615" fmla="*/ 2727056 w 4421208"/>
              <a:gd name="connsiteY615" fmla="*/ 453296 h 4679105"/>
              <a:gd name="connsiteX616" fmla="*/ 2746880 w 4421208"/>
              <a:gd name="connsiteY616" fmla="*/ 524450 h 4679105"/>
              <a:gd name="connsiteX617" fmla="*/ 2747461 w 4421208"/>
              <a:gd name="connsiteY617" fmla="*/ 570506 h 4679105"/>
              <a:gd name="connsiteX618" fmla="*/ 2750617 w 4421208"/>
              <a:gd name="connsiteY618" fmla="*/ 695414 h 4679105"/>
              <a:gd name="connsiteX619" fmla="*/ 2721509 w 4421208"/>
              <a:gd name="connsiteY619" fmla="*/ 763139 h 4679105"/>
              <a:gd name="connsiteX620" fmla="*/ 2714602 w 4421208"/>
              <a:gd name="connsiteY620" fmla="*/ 774914 h 4679105"/>
              <a:gd name="connsiteX621" fmla="*/ 2717586 w 4421208"/>
              <a:gd name="connsiteY621" fmla="*/ 792474 h 4679105"/>
              <a:gd name="connsiteX622" fmla="*/ 2703410 w 4421208"/>
              <a:gd name="connsiteY622" fmla="*/ 807510 h 4679105"/>
              <a:gd name="connsiteX623" fmla="*/ 2697409 w 4421208"/>
              <a:gd name="connsiteY623" fmla="*/ 812292 h 4679105"/>
              <a:gd name="connsiteX624" fmla="*/ 2692399 w 4421208"/>
              <a:gd name="connsiteY624" fmla="*/ 830861 h 4679105"/>
              <a:gd name="connsiteX625" fmla="*/ 2681041 w 4421208"/>
              <a:gd name="connsiteY625" fmla="*/ 856774 h 4679105"/>
              <a:gd name="connsiteX626" fmla="*/ 2686900 w 4421208"/>
              <a:gd name="connsiteY626" fmla="*/ 855501 h 4679105"/>
              <a:gd name="connsiteX627" fmla="*/ 2766021 w 4421208"/>
              <a:gd name="connsiteY627" fmla="*/ 754066 h 4679105"/>
              <a:gd name="connsiteX628" fmla="*/ 2750808 w 4421208"/>
              <a:gd name="connsiteY628" fmla="*/ 751647 h 4679105"/>
              <a:gd name="connsiteX629" fmla="*/ 2753094 w 4421208"/>
              <a:gd name="connsiteY629" fmla="*/ 740484 h 4679105"/>
              <a:gd name="connsiteX630" fmla="*/ 2891965 w 4421208"/>
              <a:gd name="connsiteY630" fmla="*/ 617324 h 4679105"/>
              <a:gd name="connsiteX631" fmla="*/ 3090420 w 4421208"/>
              <a:gd name="connsiteY631" fmla="*/ 446004 h 4679105"/>
              <a:gd name="connsiteX632" fmla="*/ 3099019 w 4421208"/>
              <a:gd name="connsiteY632" fmla="*/ 447371 h 4679105"/>
              <a:gd name="connsiteX633" fmla="*/ 3046770 w 4421208"/>
              <a:gd name="connsiteY633" fmla="*/ 494393 h 4679105"/>
              <a:gd name="connsiteX634" fmla="*/ 3042198 w 4421208"/>
              <a:gd name="connsiteY634" fmla="*/ 516720 h 4679105"/>
              <a:gd name="connsiteX635" fmla="*/ 3067997 w 4421208"/>
              <a:gd name="connsiteY635" fmla="*/ 520821 h 4679105"/>
              <a:gd name="connsiteX636" fmla="*/ 3146042 w 4421208"/>
              <a:gd name="connsiteY636" fmla="*/ 477902 h 4679105"/>
              <a:gd name="connsiteX637" fmla="*/ 3144213 w 4421208"/>
              <a:gd name="connsiteY637" fmla="*/ 486833 h 4679105"/>
              <a:gd name="connsiteX638" fmla="*/ 3131041 w 4421208"/>
              <a:gd name="connsiteY638" fmla="*/ 507794 h 4679105"/>
              <a:gd name="connsiteX639" fmla="*/ 3139641 w 4421208"/>
              <a:gd name="connsiteY639" fmla="*/ 509160 h 4679105"/>
              <a:gd name="connsiteX640" fmla="*/ 3254935 w 4421208"/>
              <a:gd name="connsiteY640" fmla="*/ 449107 h 4679105"/>
              <a:gd name="connsiteX641" fmla="*/ 3280732 w 4421208"/>
              <a:gd name="connsiteY641" fmla="*/ 453210 h 4679105"/>
              <a:gd name="connsiteX642" fmla="*/ 3278446 w 4421208"/>
              <a:gd name="connsiteY642" fmla="*/ 464374 h 4679105"/>
              <a:gd name="connsiteX643" fmla="*/ 3230791 w 4421208"/>
              <a:gd name="connsiteY643" fmla="*/ 523656 h 4679105"/>
              <a:gd name="connsiteX644" fmla="*/ 3228506 w 4421208"/>
              <a:gd name="connsiteY644" fmla="*/ 534818 h 4679105"/>
              <a:gd name="connsiteX645" fmla="*/ 3258873 w 4421208"/>
              <a:gd name="connsiteY645" fmla="*/ 516593 h 4679105"/>
              <a:gd name="connsiteX646" fmla="*/ 3280122 w 4421208"/>
              <a:gd name="connsiteY646" fmla="*/ 577606 h 4679105"/>
              <a:gd name="connsiteX647" fmla="*/ 3440676 w 4421208"/>
              <a:gd name="connsiteY647" fmla="*/ 478642 h 4679105"/>
              <a:gd name="connsiteX648" fmla="*/ 3464840 w 4421208"/>
              <a:gd name="connsiteY648" fmla="*/ 438683 h 4679105"/>
              <a:gd name="connsiteX649" fmla="*/ 3490636 w 4421208"/>
              <a:gd name="connsiteY649" fmla="*/ 442785 h 4679105"/>
              <a:gd name="connsiteX650" fmla="*/ 3486522 w 4421208"/>
              <a:gd name="connsiteY650" fmla="*/ 462880 h 4679105"/>
              <a:gd name="connsiteX651" fmla="*/ 3393021 w 4421208"/>
              <a:gd name="connsiteY651" fmla="*/ 537923 h 4679105"/>
              <a:gd name="connsiteX652" fmla="*/ 3299519 w 4421208"/>
              <a:gd name="connsiteY652" fmla="*/ 612966 h 4679105"/>
              <a:gd name="connsiteX653" fmla="*/ 3286348 w 4421208"/>
              <a:gd name="connsiteY653" fmla="*/ 633926 h 4679105"/>
              <a:gd name="connsiteX654" fmla="*/ 3285803 w 4421208"/>
              <a:gd name="connsiteY654" fmla="*/ 679947 h 4679105"/>
              <a:gd name="connsiteX655" fmla="*/ 3240714 w 4421208"/>
              <a:gd name="connsiteY655" fmla="*/ 710711 h 4679105"/>
              <a:gd name="connsiteX656" fmla="*/ 3231996 w 4421208"/>
              <a:gd name="connsiteY656" fmla="*/ 718092 h 4679105"/>
              <a:gd name="connsiteX657" fmla="*/ 3231855 w 4421208"/>
              <a:gd name="connsiteY657" fmla="*/ 724295 h 4679105"/>
              <a:gd name="connsiteX658" fmla="*/ 3233556 w 4421208"/>
              <a:gd name="connsiteY658" fmla="*/ 723076 h 4679105"/>
              <a:gd name="connsiteX659" fmla="*/ 3259466 w 4421208"/>
              <a:gd name="connsiteY659" fmla="*/ 700050 h 4679105"/>
              <a:gd name="connsiteX660" fmla="*/ 3350155 w 4421208"/>
              <a:gd name="connsiteY660" fmla="*/ 641093 h 4679105"/>
              <a:gd name="connsiteX661" fmla="*/ 3353887 w 4421208"/>
              <a:gd name="connsiteY661" fmla="*/ 643521 h 4679105"/>
              <a:gd name="connsiteX662" fmla="*/ 3308586 w 4421208"/>
              <a:gd name="connsiteY662" fmla="*/ 679131 h 4679105"/>
              <a:gd name="connsiteX663" fmla="*/ 3297175 w 4421208"/>
              <a:gd name="connsiteY663" fmla="*/ 698825 h 4679105"/>
              <a:gd name="connsiteX664" fmla="*/ 3308372 w 4421208"/>
              <a:gd name="connsiteY664" fmla="*/ 706111 h 4679105"/>
              <a:gd name="connsiteX665" fmla="*/ 3364868 w 4421208"/>
              <a:gd name="connsiteY665" fmla="*/ 677787 h 4679105"/>
              <a:gd name="connsiteX666" fmla="*/ 3360305 w 4421208"/>
              <a:gd name="connsiteY666" fmla="*/ 685664 h 4679105"/>
              <a:gd name="connsiteX667" fmla="*/ 3345161 w 4421208"/>
              <a:gd name="connsiteY667" fmla="*/ 702929 h 4679105"/>
              <a:gd name="connsiteX668" fmla="*/ 3348894 w 4421208"/>
              <a:gd name="connsiteY668" fmla="*/ 705358 h 4679105"/>
              <a:gd name="connsiteX669" fmla="*/ 3430982 w 4421208"/>
              <a:gd name="connsiteY669" fmla="*/ 666567 h 4679105"/>
              <a:gd name="connsiteX670" fmla="*/ 3442179 w 4421208"/>
              <a:gd name="connsiteY670" fmla="*/ 673852 h 4679105"/>
              <a:gd name="connsiteX671" fmla="*/ 3436473 w 4421208"/>
              <a:gd name="connsiteY671" fmla="*/ 683700 h 4679105"/>
              <a:gd name="connsiteX672" fmla="*/ 3388453 w 4421208"/>
              <a:gd name="connsiteY672" fmla="*/ 731099 h 4679105"/>
              <a:gd name="connsiteX673" fmla="*/ 3387064 w 4421208"/>
              <a:gd name="connsiteY673" fmla="*/ 733498 h 4679105"/>
              <a:gd name="connsiteX674" fmla="*/ 3421415 w 4421208"/>
              <a:gd name="connsiteY674" fmla="*/ 709440 h 4679105"/>
              <a:gd name="connsiteX675" fmla="*/ 3447212 w 4421208"/>
              <a:gd name="connsiteY675" fmla="*/ 713543 h 4679105"/>
              <a:gd name="connsiteX676" fmla="*/ 3444926 w 4421208"/>
              <a:gd name="connsiteY676" fmla="*/ 724706 h 4679105"/>
              <a:gd name="connsiteX677" fmla="*/ 3402656 w 4421208"/>
              <a:gd name="connsiteY677" fmla="*/ 777291 h 4679105"/>
              <a:gd name="connsiteX678" fmla="*/ 3430284 w 4421208"/>
              <a:gd name="connsiteY678" fmla="*/ 754251 h 4679105"/>
              <a:gd name="connsiteX679" fmla="*/ 3511594 w 4421208"/>
              <a:gd name="connsiteY679" fmla="*/ 719022 h 4679105"/>
              <a:gd name="connsiteX680" fmla="*/ 3539993 w 4421208"/>
              <a:gd name="connsiteY680" fmla="*/ 685973 h 4679105"/>
              <a:gd name="connsiteX681" fmla="*/ 3551190 w 4421208"/>
              <a:gd name="connsiteY681" fmla="*/ 693258 h 4679105"/>
              <a:gd name="connsiteX682" fmla="*/ 3540920 w 4421208"/>
              <a:gd name="connsiteY682" fmla="*/ 710984 h 4679105"/>
              <a:gd name="connsiteX683" fmla="*/ 3518161 w 4421208"/>
              <a:gd name="connsiteY683" fmla="*/ 730751 h 4679105"/>
              <a:gd name="connsiteX684" fmla="*/ 3481387 w 4421208"/>
              <a:gd name="connsiteY684" fmla="*/ 754783 h 4679105"/>
              <a:gd name="connsiteX685" fmla="*/ 3479344 w 4421208"/>
              <a:gd name="connsiteY685" fmla="*/ 764762 h 4679105"/>
              <a:gd name="connsiteX686" fmla="*/ 3471098 w 4421208"/>
              <a:gd name="connsiteY686" fmla="*/ 779014 h 4679105"/>
              <a:gd name="connsiteX687" fmla="*/ 3458030 w 4421208"/>
              <a:gd name="connsiteY687" fmla="*/ 782124 h 4679105"/>
              <a:gd name="connsiteX688" fmla="*/ 3451151 w 4421208"/>
              <a:gd name="connsiteY688" fmla="*/ 781029 h 4679105"/>
              <a:gd name="connsiteX689" fmla="*/ 3451929 w 4421208"/>
              <a:gd name="connsiteY689" fmla="*/ 777237 h 4679105"/>
              <a:gd name="connsiteX690" fmla="*/ 3439105 w 4421208"/>
              <a:gd name="connsiteY690" fmla="*/ 789144 h 4679105"/>
              <a:gd name="connsiteX691" fmla="*/ 3431291 w 4421208"/>
              <a:gd name="connsiteY691" fmla="*/ 793979 h 4679105"/>
              <a:gd name="connsiteX692" fmla="*/ 3446601 w 4421208"/>
              <a:gd name="connsiteY692" fmla="*/ 837940 h 4679105"/>
              <a:gd name="connsiteX693" fmla="*/ 3607155 w 4421208"/>
              <a:gd name="connsiteY693" fmla="*/ 738976 h 4679105"/>
              <a:gd name="connsiteX694" fmla="*/ 3631320 w 4421208"/>
              <a:gd name="connsiteY694" fmla="*/ 699016 h 4679105"/>
              <a:gd name="connsiteX695" fmla="*/ 3657115 w 4421208"/>
              <a:gd name="connsiteY695" fmla="*/ 703118 h 4679105"/>
              <a:gd name="connsiteX696" fmla="*/ 3653001 w 4421208"/>
              <a:gd name="connsiteY696" fmla="*/ 723213 h 4679105"/>
              <a:gd name="connsiteX697" fmla="*/ 3559501 w 4421208"/>
              <a:gd name="connsiteY697" fmla="*/ 798256 h 4679105"/>
              <a:gd name="connsiteX698" fmla="*/ 3465998 w 4421208"/>
              <a:gd name="connsiteY698" fmla="*/ 873300 h 4679105"/>
              <a:gd name="connsiteX699" fmla="*/ 3452828 w 4421208"/>
              <a:gd name="connsiteY699" fmla="*/ 894260 h 4679105"/>
              <a:gd name="connsiteX700" fmla="*/ 3452282 w 4421208"/>
              <a:gd name="connsiteY700" fmla="*/ 940281 h 4679105"/>
              <a:gd name="connsiteX701" fmla="*/ 3377857 w 4421208"/>
              <a:gd name="connsiteY701" fmla="*/ 995881 h 4679105"/>
              <a:gd name="connsiteX702" fmla="*/ 3371724 w 4421208"/>
              <a:gd name="connsiteY702" fmla="*/ 1001475 h 4679105"/>
              <a:gd name="connsiteX703" fmla="*/ 3372051 w 4421208"/>
              <a:gd name="connsiteY703" fmla="*/ 1008279 h 4679105"/>
              <a:gd name="connsiteX704" fmla="*/ 3425945 w 4421208"/>
              <a:gd name="connsiteY704" fmla="*/ 960384 h 4679105"/>
              <a:gd name="connsiteX705" fmla="*/ 3516634 w 4421208"/>
              <a:gd name="connsiteY705" fmla="*/ 901426 h 4679105"/>
              <a:gd name="connsiteX706" fmla="*/ 3520366 w 4421208"/>
              <a:gd name="connsiteY706" fmla="*/ 903854 h 4679105"/>
              <a:gd name="connsiteX707" fmla="*/ 3475066 w 4421208"/>
              <a:gd name="connsiteY707" fmla="*/ 939464 h 4679105"/>
              <a:gd name="connsiteX708" fmla="*/ 3463654 w 4421208"/>
              <a:gd name="connsiteY708" fmla="*/ 959159 h 4679105"/>
              <a:gd name="connsiteX709" fmla="*/ 3474851 w 4421208"/>
              <a:gd name="connsiteY709" fmla="*/ 966445 h 4679105"/>
              <a:gd name="connsiteX710" fmla="*/ 3531348 w 4421208"/>
              <a:gd name="connsiteY710" fmla="*/ 938120 h 4679105"/>
              <a:gd name="connsiteX711" fmla="*/ 3526784 w 4421208"/>
              <a:gd name="connsiteY711" fmla="*/ 945997 h 4679105"/>
              <a:gd name="connsiteX712" fmla="*/ 3511640 w 4421208"/>
              <a:gd name="connsiteY712" fmla="*/ 963263 h 4679105"/>
              <a:gd name="connsiteX713" fmla="*/ 3515373 w 4421208"/>
              <a:gd name="connsiteY713" fmla="*/ 965691 h 4679105"/>
              <a:gd name="connsiteX714" fmla="*/ 3597461 w 4421208"/>
              <a:gd name="connsiteY714" fmla="*/ 926900 h 4679105"/>
              <a:gd name="connsiteX715" fmla="*/ 3608658 w 4421208"/>
              <a:gd name="connsiteY715" fmla="*/ 934186 h 4679105"/>
              <a:gd name="connsiteX716" fmla="*/ 3602953 w 4421208"/>
              <a:gd name="connsiteY716" fmla="*/ 944032 h 4679105"/>
              <a:gd name="connsiteX717" fmla="*/ 3554933 w 4421208"/>
              <a:gd name="connsiteY717" fmla="*/ 991433 h 4679105"/>
              <a:gd name="connsiteX718" fmla="*/ 3549227 w 4421208"/>
              <a:gd name="connsiteY718" fmla="*/ 1001280 h 4679105"/>
              <a:gd name="connsiteX719" fmla="*/ 3571834 w 4421208"/>
              <a:gd name="connsiteY719" fmla="*/ 988872 h 4679105"/>
              <a:gd name="connsiteX720" fmla="*/ 3557488 w 4421208"/>
              <a:gd name="connsiteY720" fmla="*/ 1047335 h 4679105"/>
              <a:gd name="connsiteX721" fmla="*/ 3678074 w 4421208"/>
              <a:gd name="connsiteY721" fmla="*/ 979354 h 4679105"/>
              <a:gd name="connsiteX722" fmla="*/ 3706473 w 4421208"/>
              <a:gd name="connsiteY722" fmla="*/ 946306 h 4679105"/>
              <a:gd name="connsiteX723" fmla="*/ 3717670 w 4421208"/>
              <a:gd name="connsiteY723" fmla="*/ 953591 h 4679105"/>
              <a:gd name="connsiteX724" fmla="*/ 3707400 w 4421208"/>
              <a:gd name="connsiteY724" fmla="*/ 971317 h 4679105"/>
              <a:gd name="connsiteX725" fmla="*/ 3630055 w 4421208"/>
              <a:gd name="connsiteY725" fmla="*/ 1026757 h 4679105"/>
              <a:gd name="connsiteX726" fmla="*/ 3552710 w 4421208"/>
              <a:gd name="connsiteY726" fmla="*/ 1082194 h 4679105"/>
              <a:gd name="connsiteX727" fmla="*/ 3537568 w 4421208"/>
              <a:gd name="connsiteY727" fmla="*/ 1099460 h 4679105"/>
              <a:gd name="connsiteX728" fmla="*/ 3518477 w 4421208"/>
              <a:gd name="connsiteY728" fmla="*/ 1141278 h 4679105"/>
              <a:gd name="connsiteX729" fmla="*/ 3443748 w 4421208"/>
              <a:gd name="connsiteY729" fmla="*/ 1193048 h 4679105"/>
              <a:gd name="connsiteX730" fmla="*/ 3398955 w 4421208"/>
              <a:gd name="connsiteY730" fmla="*/ 1228208 h 4679105"/>
              <a:gd name="connsiteX731" fmla="*/ 3399069 w 4421208"/>
              <a:gd name="connsiteY731" fmla="*/ 1237135 h 4679105"/>
              <a:gd name="connsiteX732" fmla="*/ 3402224 w 4421208"/>
              <a:gd name="connsiteY732" fmla="*/ 1362042 h 4679105"/>
              <a:gd name="connsiteX733" fmla="*/ 3373116 w 4421208"/>
              <a:gd name="connsiteY733" fmla="*/ 1429767 h 4679105"/>
              <a:gd name="connsiteX734" fmla="*/ 3371932 w 4421208"/>
              <a:gd name="connsiteY734" fmla="*/ 1431784 h 4679105"/>
              <a:gd name="connsiteX735" fmla="*/ 3373465 w 4421208"/>
              <a:gd name="connsiteY735" fmla="*/ 1431851 h 4679105"/>
              <a:gd name="connsiteX736" fmla="*/ 3366581 w 4421208"/>
              <a:gd name="connsiteY736" fmla="*/ 1443734 h 4679105"/>
              <a:gd name="connsiteX737" fmla="*/ 3369193 w 4421208"/>
              <a:gd name="connsiteY737" fmla="*/ 1459102 h 4679105"/>
              <a:gd name="connsiteX738" fmla="*/ 3355016 w 4421208"/>
              <a:gd name="connsiteY738" fmla="*/ 1474138 h 4679105"/>
              <a:gd name="connsiteX739" fmla="*/ 3349016 w 4421208"/>
              <a:gd name="connsiteY739" fmla="*/ 1478920 h 4679105"/>
              <a:gd name="connsiteX740" fmla="*/ 3344006 w 4421208"/>
              <a:gd name="connsiteY740" fmla="*/ 1497489 h 4679105"/>
              <a:gd name="connsiteX741" fmla="*/ 3332648 w 4421208"/>
              <a:gd name="connsiteY741" fmla="*/ 1523402 h 4679105"/>
              <a:gd name="connsiteX742" fmla="*/ 3338506 w 4421208"/>
              <a:gd name="connsiteY742" fmla="*/ 1522129 h 4679105"/>
              <a:gd name="connsiteX743" fmla="*/ 3417627 w 4421208"/>
              <a:gd name="connsiteY743" fmla="*/ 1420695 h 4679105"/>
              <a:gd name="connsiteX744" fmla="*/ 3402415 w 4421208"/>
              <a:gd name="connsiteY744" fmla="*/ 1418276 h 4679105"/>
              <a:gd name="connsiteX745" fmla="*/ 3404700 w 4421208"/>
              <a:gd name="connsiteY745" fmla="*/ 1407113 h 4679105"/>
              <a:gd name="connsiteX746" fmla="*/ 3543573 w 4421208"/>
              <a:gd name="connsiteY746" fmla="*/ 1283953 h 4679105"/>
              <a:gd name="connsiteX747" fmla="*/ 3742027 w 4421208"/>
              <a:gd name="connsiteY747" fmla="*/ 1112633 h 4679105"/>
              <a:gd name="connsiteX748" fmla="*/ 3750626 w 4421208"/>
              <a:gd name="connsiteY748" fmla="*/ 1113999 h 4679105"/>
              <a:gd name="connsiteX749" fmla="*/ 3698377 w 4421208"/>
              <a:gd name="connsiteY749" fmla="*/ 1161021 h 4679105"/>
              <a:gd name="connsiteX750" fmla="*/ 3693805 w 4421208"/>
              <a:gd name="connsiteY750" fmla="*/ 1183348 h 4679105"/>
              <a:gd name="connsiteX751" fmla="*/ 3719604 w 4421208"/>
              <a:gd name="connsiteY751" fmla="*/ 1187450 h 4679105"/>
              <a:gd name="connsiteX752" fmla="*/ 3797649 w 4421208"/>
              <a:gd name="connsiteY752" fmla="*/ 1144530 h 4679105"/>
              <a:gd name="connsiteX753" fmla="*/ 3795820 w 4421208"/>
              <a:gd name="connsiteY753" fmla="*/ 1153461 h 4679105"/>
              <a:gd name="connsiteX754" fmla="*/ 3782648 w 4421208"/>
              <a:gd name="connsiteY754" fmla="*/ 1174422 h 4679105"/>
              <a:gd name="connsiteX755" fmla="*/ 3791247 w 4421208"/>
              <a:gd name="connsiteY755" fmla="*/ 1175789 h 4679105"/>
              <a:gd name="connsiteX756" fmla="*/ 3906541 w 4421208"/>
              <a:gd name="connsiteY756" fmla="*/ 1115735 h 4679105"/>
              <a:gd name="connsiteX757" fmla="*/ 3932339 w 4421208"/>
              <a:gd name="connsiteY757" fmla="*/ 1119838 h 4679105"/>
              <a:gd name="connsiteX758" fmla="*/ 3930053 w 4421208"/>
              <a:gd name="connsiteY758" fmla="*/ 1131002 h 4679105"/>
              <a:gd name="connsiteX759" fmla="*/ 3882398 w 4421208"/>
              <a:gd name="connsiteY759" fmla="*/ 1190284 h 4679105"/>
              <a:gd name="connsiteX760" fmla="*/ 3880113 w 4421208"/>
              <a:gd name="connsiteY760" fmla="*/ 1201446 h 4679105"/>
              <a:gd name="connsiteX761" fmla="*/ 3910480 w 4421208"/>
              <a:gd name="connsiteY761" fmla="*/ 1183221 h 4679105"/>
              <a:gd name="connsiteX762" fmla="*/ 3931728 w 4421208"/>
              <a:gd name="connsiteY762" fmla="*/ 1244234 h 4679105"/>
              <a:gd name="connsiteX763" fmla="*/ 4092283 w 4421208"/>
              <a:gd name="connsiteY763" fmla="*/ 1145270 h 4679105"/>
              <a:gd name="connsiteX764" fmla="*/ 4116447 w 4421208"/>
              <a:gd name="connsiteY764" fmla="*/ 1105311 h 4679105"/>
              <a:gd name="connsiteX765" fmla="*/ 4142243 w 4421208"/>
              <a:gd name="connsiteY765" fmla="*/ 1109414 h 4679105"/>
              <a:gd name="connsiteX766" fmla="*/ 4138128 w 4421208"/>
              <a:gd name="connsiteY766" fmla="*/ 1129508 h 4679105"/>
              <a:gd name="connsiteX767" fmla="*/ 4044628 w 4421208"/>
              <a:gd name="connsiteY767" fmla="*/ 1204552 h 4679105"/>
              <a:gd name="connsiteX768" fmla="*/ 3951126 w 4421208"/>
              <a:gd name="connsiteY768" fmla="*/ 1279594 h 4679105"/>
              <a:gd name="connsiteX769" fmla="*/ 3937956 w 4421208"/>
              <a:gd name="connsiteY769" fmla="*/ 1300554 h 4679105"/>
              <a:gd name="connsiteX770" fmla="*/ 3937410 w 4421208"/>
              <a:gd name="connsiteY770" fmla="*/ 1346575 h 4679105"/>
              <a:gd name="connsiteX771" fmla="*/ 3862984 w 4421208"/>
              <a:gd name="connsiteY771" fmla="*/ 1402177 h 4679105"/>
              <a:gd name="connsiteX772" fmla="*/ 3845397 w 4421208"/>
              <a:gd name="connsiteY772" fmla="*/ 1418217 h 4679105"/>
              <a:gd name="connsiteX773" fmla="*/ 3885163 w 4421208"/>
              <a:gd name="connsiteY773" fmla="*/ 1389704 h 4679105"/>
              <a:gd name="connsiteX774" fmla="*/ 3911072 w 4421208"/>
              <a:gd name="connsiteY774" fmla="*/ 1366678 h 4679105"/>
              <a:gd name="connsiteX775" fmla="*/ 4001761 w 4421208"/>
              <a:gd name="connsiteY775" fmla="*/ 1307721 h 4679105"/>
              <a:gd name="connsiteX776" fmla="*/ 4005494 w 4421208"/>
              <a:gd name="connsiteY776" fmla="*/ 1310149 h 4679105"/>
              <a:gd name="connsiteX777" fmla="*/ 3960193 w 4421208"/>
              <a:gd name="connsiteY777" fmla="*/ 1345759 h 4679105"/>
              <a:gd name="connsiteX778" fmla="*/ 3948782 w 4421208"/>
              <a:gd name="connsiteY778" fmla="*/ 1365454 h 4679105"/>
              <a:gd name="connsiteX779" fmla="*/ 3959979 w 4421208"/>
              <a:gd name="connsiteY779" fmla="*/ 1372739 h 4679105"/>
              <a:gd name="connsiteX780" fmla="*/ 4016476 w 4421208"/>
              <a:gd name="connsiteY780" fmla="*/ 1344415 h 4679105"/>
              <a:gd name="connsiteX781" fmla="*/ 4011911 w 4421208"/>
              <a:gd name="connsiteY781" fmla="*/ 1352292 h 4679105"/>
              <a:gd name="connsiteX782" fmla="*/ 3996768 w 4421208"/>
              <a:gd name="connsiteY782" fmla="*/ 1369558 h 4679105"/>
              <a:gd name="connsiteX783" fmla="*/ 4000501 w 4421208"/>
              <a:gd name="connsiteY783" fmla="*/ 1371987 h 4679105"/>
              <a:gd name="connsiteX784" fmla="*/ 4082589 w 4421208"/>
              <a:gd name="connsiteY784" fmla="*/ 1333195 h 4679105"/>
              <a:gd name="connsiteX785" fmla="*/ 4093786 w 4421208"/>
              <a:gd name="connsiteY785" fmla="*/ 1340481 h 4679105"/>
              <a:gd name="connsiteX786" fmla="*/ 4088080 w 4421208"/>
              <a:gd name="connsiteY786" fmla="*/ 1350328 h 4679105"/>
              <a:gd name="connsiteX787" fmla="*/ 4040060 w 4421208"/>
              <a:gd name="connsiteY787" fmla="*/ 1397728 h 4679105"/>
              <a:gd name="connsiteX788" fmla="*/ 4038670 w 4421208"/>
              <a:gd name="connsiteY788" fmla="*/ 1400126 h 4679105"/>
              <a:gd name="connsiteX789" fmla="*/ 4073022 w 4421208"/>
              <a:gd name="connsiteY789" fmla="*/ 1376069 h 4679105"/>
              <a:gd name="connsiteX790" fmla="*/ 4098819 w 4421208"/>
              <a:gd name="connsiteY790" fmla="*/ 1380171 h 4679105"/>
              <a:gd name="connsiteX791" fmla="*/ 4096533 w 4421208"/>
              <a:gd name="connsiteY791" fmla="*/ 1391335 h 4679105"/>
              <a:gd name="connsiteX792" fmla="*/ 4054262 w 4421208"/>
              <a:gd name="connsiteY792" fmla="*/ 1443919 h 4679105"/>
              <a:gd name="connsiteX793" fmla="*/ 4081891 w 4421208"/>
              <a:gd name="connsiteY793" fmla="*/ 1420879 h 4679105"/>
              <a:gd name="connsiteX794" fmla="*/ 4163201 w 4421208"/>
              <a:gd name="connsiteY794" fmla="*/ 1385650 h 4679105"/>
              <a:gd name="connsiteX795" fmla="*/ 4191600 w 4421208"/>
              <a:gd name="connsiteY795" fmla="*/ 1352601 h 4679105"/>
              <a:gd name="connsiteX796" fmla="*/ 4202797 w 4421208"/>
              <a:gd name="connsiteY796" fmla="*/ 1359886 h 4679105"/>
              <a:gd name="connsiteX797" fmla="*/ 4192527 w 4421208"/>
              <a:gd name="connsiteY797" fmla="*/ 1377613 h 4679105"/>
              <a:gd name="connsiteX798" fmla="*/ 4169769 w 4421208"/>
              <a:gd name="connsiteY798" fmla="*/ 1397380 h 4679105"/>
              <a:gd name="connsiteX799" fmla="*/ 4132994 w 4421208"/>
              <a:gd name="connsiteY799" fmla="*/ 1421411 h 4679105"/>
              <a:gd name="connsiteX800" fmla="*/ 4130951 w 4421208"/>
              <a:gd name="connsiteY800" fmla="*/ 1431390 h 4679105"/>
              <a:gd name="connsiteX801" fmla="*/ 4122705 w 4421208"/>
              <a:gd name="connsiteY801" fmla="*/ 1445642 h 4679105"/>
              <a:gd name="connsiteX802" fmla="*/ 4109636 w 4421208"/>
              <a:gd name="connsiteY802" fmla="*/ 1448752 h 4679105"/>
              <a:gd name="connsiteX803" fmla="*/ 4102758 w 4421208"/>
              <a:gd name="connsiteY803" fmla="*/ 1447657 h 4679105"/>
              <a:gd name="connsiteX804" fmla="*/ 4103536 w 4421208"/>
              <a:gd name="connsiteY804" fmla="*/ 1443865 h 4679105"/>
              <a:gd name="connsiteX805" fmla="*/ 4090712 w 4421208"/>
              <a:gd name="connsiteY805" fmla="*/ 1455773 h 4679105"/>
              <a:gd name="connsiteX806" fmla="*/ 4082898 w 4421208"/>
              <a:gd name="connsiteY806" fmla="*/ 1460608 h 4679105"/>
              <a:gd name="connsiteX807" fmla="*/ 4098207 w 4421208"/>
              <a:gd name="connsiteY807" fmla="*/ 1504568 h 4679105"/>
              <a:gd name="connsiteX808" fmla="*/ 4258761 w 4421208"/>
              <a:gd name="connsiteY808" fmla="*/ 1405604 h 4679105"/>
              <a:gd name="connsiteX809" fmla="*/ 4282927 w 4421208"/>
              <a:gd name="connsiteY809" fmla="*/ 1365644 h 4679105"/>
              <a:gd name="connsiteX810" fmla="*/ 4308723 w 4421208"/>
              <a:gd name="connsiteY810" fmla="*/ 1369747 h 4679105"/>
              <a:gd name="connsiteX811" fmla="*/ 4304608 w 4421208"/>
              <a:gd name="connsiteY811" fmla="*/ 1389841 h 4679105"/>
              <a:gd name="connsiteX812" fmla="*/ 4211107 w 4421208"/>
              <a:gd name="connsiteY812" fmla="*/ 1464884 h 4679105"/>
              <a:gd name="connsiteX813" fmla="*/ 4117605 w 4421208"/>
              <a:gd name="connsiteY813" fmla="*/ 1539928 h 4679105"/>
              <a:gd name="connsiteX814" fmla="*/ 4104435 w 4421208"/>
              <a:gd name="connsiteY814" fmla="*/ 1560889 h 4679105"/>
              <a:gd name="connsiteX815" fmla="*/ 4103889 w 4421208"/>
              <a:gd name="connsiteY815" fmla="*/ 1606910 h 4679105"/>
              <a:gd name="connsiteX816" fmla="*/ 4029464 w 4421208"/>
              <a:gd name="connsiteY816" fmla="*/ 1662510 h 4679105"/>
              <a:gd name="connsiteX817" fmla="*/ 3977680 w 4421208"/>
              <a:gd name="connsiteY817" fmla="*/ 1709738 h 4679105"/>
              <a:gd name="connsiteX818" fmla="*/ 3999155 w 4421208"/>
              <a:gd name="connsiteY818" fmla="*/ 1696684 h 4679105"/>
              <a:gd name="connsiteX819" fmla="*/ 4168241 w 4421208"/>
              <a:gd name="connsiteY819" fmla="*/ 1568054 h 4679105"/>
              <a:gd name="connsiteX820" fmla="*/ 4171973 w 4421208"/>
              <a:gd name="connsiteY820" fmla="*/ 1570483 h 4679105"/>
              <a:gd name="connsiteX821" fmla="*/ 4126672 w 4421208"/>
              <a:gd name="connsiteY821" fmla="*/ 1606092 h 4679105"/>
              <a:gd name="connsiteX822" fmla="*/ 4115261 w 4421208"/>
              <a:gd name="connsiteY822" fmla="*/ 1625788 h 4679105"/>
              <a:gd name="connsiteX823" fmla="*/ 4126458 w 4421208"/>
              <a:gd name="connsiteY823" fmla="*/ 1633073 h 4679105"/>
              <a:gd name="connsiteX824" fmla="*/ 4182956 w 4421208"/>
              <a:gd name="connsiteY824" fmla="*/ 1604748 h 4679105"/>
              <a:gd name="connsiteX825" fmla="*/ 4178391 w 4421208"/>
              <a:gd name="connsiteY825" fmla="*/ 1612625 h 4679105"/>
              <a:gd name="connsiteX826" fmla="*/ 4163247 w 4421208"/>
              <a:gd name="connsiteY826" fmla="*/ 1629892 h 4679105"/>
              <a:gd name="connsiteX827" fmla="*/ 4166980 w 4421208"/>
              <a:gd name="connsiteY827" fmla="*/ 1632320 h 4679105"/>
              <a:gd name="connsiteX828" fmla="*/ 4249069 w 4421208"/>
              <a:gd name="connsiteY828" fmla="*/ 1593528 h 4679105"/>
              <a:gd name="connsiteX829" fmla="*/ 4260265 w 4421208"/>
              <a:gd name="connsiteY829" fmla="*/ 1600814 h 4679105"/>
              <a:gd name="connsiteX830" fmla="*/ 4254560 w 4421208"/>
              <a:gd name="connsiteY830" fmla="*/ 1610661 h 4679105"/>
              <a:gd name="connsiteX831" fmla="*/ 4206540 w 4421208"/>
              <a:gd name="connsiteY831" fmla="*/ 1658061 h 4679105"/>
              <a:gd name="connsiteX832" fmla="*/ 4200834 w 4421208"/>
              <a:gd name="connsiteY832" fmla="*/ 1667908 h 4679105"/>
              <a:gd name="connsiteX833" fmla="*/ 4223440 w 4421208"/>
              <a:gd name="connsiteY833" fmla="*/ 1655500 h 4679105"/>
              <a:gd name="connsiteX834" fmla="*/ 4209095 w 4421208"/>
              <a:gd name="connsiteY834" fmla="*/ 1713963 h 4679105"/>
              <a:gd name="connsiteX835" fmla="*/ 4329681 w 4421208"/>
              <a:gd name="connsiteY835" fmla="*/ 1645983 h 4679105"/>
              <a:gd name="connsiteX836" fmla="*/ 4358080 w 4421208"/>
              <a:gd name="connsiteY836" fmla="*/ 1612934 h 4679105"/>
              <a:gd name="connsiteX837" fmla="*/ 4369277 w 4421208"/>
              <a:gd name="connsiteY837" fmla="*/ 1620220 h 4679105"/>
              <a:gd name="connsiteX838" fmla="*/ 4359007 w 4421208"/>
              <a:gd name="connsiteY838" fmla="*/ 1637946 h 4679105"/>
              <a:gd name="connsiteX839" fmla="*/ 4281662 w 4421208"/>
              <a:gd name="connsiteY839" fmla="*/ 1693386 h 4679105"/>
              <a:gd name="connsiteX840" fmla="*/ 4204316 w 4421208"/>
              <a:gd name="connsiteY840" fmla="*/ 1748822 h 4679105"/>
              <a:gd name="connsiteX841" fmla="*/ 4189175 w 4421208"/>
              <a:gd name="connsiteY841" fmla="*/ 1766089 h 4679105"/>
              <a:gd name="connsiteX842" fmla="*/ 4170084 w 4421208"/>
              <a:gd name="connsiteY842" fmla="*/ 1807906 h 4679105"/>
              <a:gd name="connsiteX843" fmla="*/ 4040964 w 4421208"/>
              <a:gd name="connsiteY843" fmla="*/ 1902371 h 4679105"/>
              <a:gd name="connsiteX844" fmla="*/ 4008796 w 4421208"/>
              <a:gd name="connsiteY844" fmla="*/ 1928224 h 4679105"/>
              <a:gd name="connsiteX845" fmla="*/ 4007976 w 4421208"/>
              <a:gd name="connsiteY845" fmla="*/ 1931555 h 4679105"/>
              <a:gd name="connsiteX846" fmla="*/ 3998690 w 4421208"/>
              <a:gd name="connsiteY846" fmla="*/ 1936346 h 4679105"/>
              <a:gd name="connsiteX847" fmla="*/ 3945514 w 4421208"/>
              <a:gd name="connsiteY847" fmla="*/ 1979081 h 4679105"/>
              <a:gd name="connsiteX848" fmla="*/ 3913174 w 4421208"/>
              <a:gd name="connsiteY848" fmla="*/ 2000750 h 4679105"/>
              <a:gd name="connsiteX849" fmla="*/ 3882005 w 4421208"/>
              <a:gd name="connsiteY849" fmla="*/ 2026603 h 4679105"/>
              <a:gd name="connsiteX850" fmla="*/ 3874979 w 4421208"/>
              <a:gd name="connsiteY850" fmla="*/ 2034985 h 4679105"/>
              <a:gd name="connsiteX851" fmla="*/ 3837766 w 4421208"/>
              <a:gd name="connsiteY851" fmla="*/ 2063297 h 4679105"/>
              <a:gd name="connsiteX852" fmla="*/ 3827713 w 4421208"/>
              <a:gd name="connsiteY852" fmla="*/ 2071636 h 4679105"/>
              <a:gd name="connsiteX853" fmla="*/ 3819060 w 4421208"/>
              <a:gd name="connsiteY853" fmla="*/ 2085552 h 4679105"/>
              <a:gd name="connsiteX854" fmla="*/ 3816862 w 4421208"/>
              <a:gd name="connsiteY854" fmla="*/ 2117710 h 4679105"/>
              <a:gd name="connsiteX855" fmla="*/ 3765871 w 4421208"/>
              <a:gd name="connsiteY855" fmla="*/ 2159877 h 4679105"/>
              <a:gd name="connsiteX856" fmla="*/ 3730051 w 4421208"/>
              <a:gd name="connsiteY856" fmla="*/ 2195178 h 4679105"/>
              <a:gd name="connsiteX857" fmla="*/ 3744645 w 4421208"/>
              <a:gd name="connsiteY857" fmla="*/ 2185099 h 4679105"/>
              <a:gd name="connsiteX858" fmla="*/ 3860583 w 4421208"/>
              <a:gd name="connsiteY858" fmla="*/ 2087691 h 4679105"/>
              <a:gd name="connsiteX859" fmla="*/ 3862931 w 4421208"/>
              <a:gd name="connsiteY859" fmla="*/ 2089219 h 4679105"/>
              <a:gd name="connsiteX860" fmla="*/ 3831824 w 4421208"/>
              <a:gd name="connsiteY860" fmla="*/ 2116118 h 4679105"/>
              <a:gd name="connsiteX861" fmla="*/ 3823560 w 4421208"/>
              <a:gd name="connsiteY861" fmla="*/ 2130381 h 4679105"/>
              <a:gd name="connsiteX862" fmla="*/ 3830605 w 4421208"/>
              <a:gd name="connsiteY862" fmla="*/ 2134966 h 4679105"/>
              <a:gd name="connsiteX863" fmla="*/ 3868757 w 4421208"/>
              <a:gd name="connsiteY863" fmla="*/ 2112652 h 4679105"/>
              <a:gd name="connsiteX864" fmla="*/ 3865452 w 4421208"/>
              <a:gd name="connsiteY864" fmla="*/ 2118357 h 4679105"/>
              <a:gd name="connsiteX865" fmla="*/ 3854838 w 4421208"/>
              <a:gd name="connsiteY865" fmla="*/ 2131093 h 4679105"/>
              <a:gd name="connsiteX866" fmla="*/ 3857186 w 4421208"/>
              <a:gd name="connsiteY866" fmla="*/ 2132621 h 4679105"/>
              <a:gd name="connsiteX867" fmla="*/ 3912526 w 4421208"/>
              <a:gd name="connsiteY867" fmla="*/ 2101848 h 4679105"/>
              <a:gd name="connsiteX868" fmla="*/ 3919572 w 4421208"/>
              <a:gd name="connsiteY868" fmla="*/ 2106433 h 4679105"/>
              <a:gd name="connsiteX869" fmla="*/ 3915440 w 4421208"/>
              <a:gd name="connsiteY869" fmla="*/ 2113564 h 4679105"/>
              <a:gd name="connsiteX870" fmla="*/ 3882079 w 4421208"/>
              <a:gd name="connsiteY870" fmla="*/ 2148819 h 4679105"/>
              <a:gd name="connsiteX871" fmla="*/ 3877946 w 4421208"/>
              <a:gd name="connsiteY871" fmla="*/ 2155950 h 4679105"/>
              <a:gd name="connsiteX872" fmla="*/ 3893256 w 4421208"/>
              <a:gd name="connsiteY872" fmla="*/ 2146271 h 4679105"/>
              <a:gd name="connsiteX873" fmla="*/ 3881519 w 4421208"/>
              <a:gd name="connsiteY873" fmla="*/ 2187738 h 4679105"/>
              <a:gd name="connsiteX874" fmla="*/ 3963252 w 4421208"/>
              <a:gd name="connsiteY874" fmla="*/ 2134855 h 4679105"/>
              <a:gd name="connsiteX875" fmla="*/ 3983181 w 4421208"/>
              <a:gd name="connsiteY875" fmla="*/ 2110503 h 4679105"/>
              <a:gd name="connsiteX876" fmla="*/ 3990226 w 4421208"/>
              <a:gd name="connsiteY876" fmla="*/ 2115088 h 4679105"/>
              <a:gd name="connsiteX877" fmla="*/ 3982789 w 4421208"/>
              <a:gd name="connsiteY877" fmla="*/ 2127926 h 4679105"/>
              <a:gd name="connsiteX878" fmla="*/ 3929891 w 4421208"/>
              <a:gd name="connsiteY878" fmla="*/ 2170109 h 4679105"/>
              <a:gd name="connsiteX879" fmla="*/ 3876993 w 4421208"/>
              <a:gd name="connsiteY879" fmla="*/ 2212292 h 4679105"/>
              <a:gd name="connsiteX880" fmla="*/ 3866381 w 4421208"/>
              <a:gd name="connsiteY880" fmla="*/ 2225028 h 4679105"/>
              <a:gd name="connsiteX881" fmla="*/ 3852201 w 4421208"/>
              <a:gd name="connsiteY881" fmla="*/ 2255084 h 4679105"/>
              <a:gd name="connsiteX882" fmla="*/ 3698206 w 4421208"/>
              <a:gd name="connsiteY882" fmla="*/ 2384690 h 4679105"/>
              <a:gd name="connsiteX883" fmla="*/ 3616551 w 4421208"/>
              <a:gd name="connsiteY883" fmla="*/ 2455299 h 4679105"/>
              <a:gd name="connsiteX884" fmla="*/ 3619291 w 4421208"/>
              <a:gd name="connsiteY884" fmla="*/ 2439405 h 4679105"/>
              <a:gd name="connsiteX885" fmla="*/ 3535947 w 4421208"/>
              <a:gd name="connsiteY885" fmla="*/ 2528559 h 4679105"/>
              <a:gd name="connsiteX886" fmla="*/ 3383176 w 4421208"/>
              <a:gd name="connsiteY886" fmla="*/ 2688423 h 4679105"/>
              <a:gd name="connsiteX887" fmla="*/ 3272857 w 4421208"/>
              <a:gd name="connsiteY887" fmla="*/ 2797343 h 4679105"/>
              <a:gd name="connsiteX888" fmla="*/ 3105512 w 4421208"/>
              <a:gd name="connsiteY888" fmla="*/ 3004687 h 4679105"/>
              <a:gd name="connsiteX889" fmla="*/ 3087855 w 4421208"/>
              <a:gd name="connsiteY889" fmla="*/ 3012838 h 4679105"/>
              <a:gd name="connsiteX890" fmla="*/ 3080155 w 4421208"/>
              <a:gd name="connsiteY890" fmla="*/ 3037290 h 4679105"/>
              <a:gd name="connsiteX891" fmla="*/ 3064845 w 4421208"/>
              <a:gd name="connsiteY891" fmla="*/ 3046971 h 4679105"/>
              <a:gd name="connsiteX892" fmla="*/ 3045010 w 4421208"/>
              <a:gd name="connsiteY892" fmla="*/ 3081204 h 4679105"/>
              <a:gd name="connsiteX893" fmla="*/ 2955100 w 4421208"/>
              <a:gd name="connsiteY893" fmla="*/ 3196997 h 4679105"/>
              <a:gd name="connsiteX894" fmla="*/ 2840041 w 4421208"/>
              <a:gd name="connsiteY894" fmla="*/ 3409018 h 4679105"/>
              <a:gd name="connsiteX895" fmla="*/ 2841732 w 4421208"/>
              <a:gd name="connsiteY895" fmla="*/ 3425382 h 4679105"/>
              <a:gd name="connsiteX896" fmla="*/ 2840177 w 4421208"/>
              <a:gd name="connsiteY896" fmla="*/ 3431698 h 4679105"/>
              <a:gd name="connsiteX897" fmla="*/ 2808135 w 4421208"/>
              <a:gd name="connsiteY897" fmla="*/ 3468913 h 4679105"/>
              <a:gd name="connsiteX898" fmla="*/ 2690481 w 4421208"/>
              <a:gd name="connsiteY898" fmla="*/ 3788848 h 4679105"/>
              <a:gd name="connsiteX899" fmla="*/ 2684901 w 4421208"/>
              <a:gd name="connsiteY899" fmla="*/ 3788279 h 4679105"/>
              <a:gd name="connsiteX900" fmla="*/ 2683092 w 4421208"/>
              <a:gd name="connsiteY900" fmla="*/ 3818859 h 4679105"/>
              <a:gd name="connsiteX901" fmla="*/ 2599150 w 4421208"/>
              <a:gd name="connsiteY901" fmla="*/ 4048321 h 4679105"/>
              <a:gd name="connsiteX902" fmla="*/ 2589934 w 4421208"/>
              <a:gd name="connsiteY902" fmla="*/ 4039286 h 4679105"/>
              <a:gd name="connsiteX903" fmla="*/ 2573194 w 4421208"/>
              <a:gd name="connsiteY903" fmla="*/ 4037581 h 4679105"/>
              <a:gd name="connsiteX904" fmla="*/ 2511823 w 4421208"/>
              <a:gd name="connsiteY904" fmla="*/ 4245054 h 4679105"/>
              <a:gd name="connsiteX905" fmla="*/ 2517978 w 4421208"/>
              <a:gd name="connsiteY905" fmla="*/ 4261872 h 4679105"/>
              <a:gd name="connsiteX906" fmla="*/ 2431729 w 4421208"/>
              <a:gd name="connsiteY906" fmla="*/ 4341832 h 4679105"/>
              <a:gd name="connsiteX907" fmla="*/ 2420913 w 4421208"/>
              <a:gd name="connsiteY907" fmla="*/ 4350107 h 4679105"/>
              <a:gd name="connsiteX908" fmla="*/ 2421681 w 4421208"/>
              <a:gd name="connsiteY908" fmla="*/ 4348436 h 4679105"/>
              <a:gd name="connsiteX909" fmla="*/ 2431784 w 4421208"/>
              <a:gd name="connsiteY909" fmla="*/ 4323538 h 4679105"/>
              <a:gd name="connsiteX910" fmla="*/ 2430055 w 4421208"/>
              <a:gd name="connsiteY910" fmla="*/ 4291498 h 4679105"/>
              <a:gd name="connsiteX911" fmla="*/ 2431630 w 4421208"/>
              <a:gd name="connsiteY911" fmla="*/ 4263259 h 4679105"/>
              <a:gd name="connsiteX912" fmla="*/ 2425547 w 4421208"/>
              <a:gd name="connsiteY912" fmla="*/ 4246242 h 4679105"/>
              <a:gd name="connsiteX913" fmla="*/ 2423291 w 4421208"/>
              <a:gd name="connsiteY913" fmla="*/ 4223615 h 4679105"/>
              <a:gd name="connsiteX914" fmla="*/ 2422070 w 4421208"/>
              <a:gd name="connsiteY914" fmla="*/ 4219754 h 4679105"/>
              <a:gd name="connsiteX915" fmla="*/ 2407566 w 4421208"/>
              <a:gd name="connsiteY915" fmla="*/ 4262758 h 4679105"/>
              <a:gd name="connsiteX916" fmla="*/ 2392654 w 4421208"/>
              <a:gd name="connsiteY916" fmla="*/ 4248861 h 4679105"/>
              <a:gd name="connsiteX917" fmla="*/ 2366856 w 4421208"/>
              <a:gd name="connsiteY917" fmla="*/ 4244758 h 4679105"/>
              <a:gd name="connsiteX918" fmla="*/ 2291029 w 4421208"/>
              <a:gd name="connsiteY918" fmla="*/ 4537017 h 4679105"/>
              <a:gd name="connsiteX919" fmla="*/ 2301937 w 4421208"/>
              <a:gd name="connsiteY919" fmla="*/ 4561805 h 4679105"/>
              <a:gd name="connsiteX920" fmla="*/ 2176807 w 4421208"/>
              <a:gd name="connsiteY920" fmla="*/ 4668274 h 4679105"/>
              <a:gd name="connsiteX921" fmla="*/ 2160961 w 4421208"/>
              <a:gd name="connsiteY921" fmla="*/ 4679105 h 4679105"/>
              <a:gd name="connsiteX922" fmla="*/ 2161989 w 4421208"/>
              <a:gd name="connsiteY922" fmla="*/ 4676780 h 4679105"/>
              <a:gd name="connsiteX923" fmla="*/ 2175284 w 4421208"/>
              <a:gd name="connsiteY923" fmla="*/ 4641976 h 4679105"/>
              <a:gd name="connsiteX924" fmla="*/ 2169824 w 4421208"/>
              <a:gd name="connsiteY924" fmla="*/ 4595738 h 4679105"/>
              <a:gd name="connsiteX925" fmla="*/ 2169760 w 4421208"/>
              <a:gd name="connsiteY925" fmla="*/ 4555293 h 4679105"/>
              <a:gd name="connsiteX926" fmla="*/ 2158947 w 4421208"/>
              <a:gd name="connsiteY926" fmla="*/ 4530225 h 4679105"/>
              <a:gd name="connsiteX927" fmla="*/ 2153507 w 4421208"/>
              <a:gd name="connsiteY927" fmla="*/ 4497469 h 4679105"/>
              <a:gd name="connsiteX928" fmla="*/ 2126461 w 4421208"/>
              <a:gd name="connsiteY928" fmla="*/ 4428062 h 4679105"/>
              <a:gd name="connsiteX929" fmla="*/ 2121001 w 4421208"/>
              <a:gd name="connsiteY929" fmla="*/ 4381825 h 4679105"/>
              <a:gd name="connsiteX930" fmla="*/ 2114756 w 4421208"/>
              <a:gd name="connsiteY930" fmla="*/ 4327420 h 4679105"/>
              <a:gd name="connsiteX931" fmla="*/ 2113912 w 4421208"/>
              <a:gd name="connsiteY931" fmla="*/ 4319804 h 4679105"/>
              <a:gd name="connsiteX932" fmla="*/ 2010327 w 4421208"/>
              <a:gd name="connsiteY932" fmla="*/ 4407941 h 4679105"/>
              <a:gd name="connsiteX933" fmla="*/ 1994482 w 4421208"/>
              <a:gd name="connsiteY933" fmla="*/ 4418771 h 4679105"/>
              <a:gd name="connsiteX934" fmla="*/ 1995510 w 4421208"/>
              <a:gd name="connsiteY934" fmla="*/ 4416446 h 4679105"/>
              <a:gd name="connsiteX935" fmla="*/ 2008805 w 4421208"/>
              <a:gd name="connsiteY935" fmla="*/ 4381643 h 4679105"/>
              <a:gd name="connsiteX936" fmla="*/ 2003345 w 4421208"/>
              <a:gd name="connsiteY936" fmla="*/ 4335404 h 4679105"/>
              <a:gd name="connsiteX937" fmla="*/ 2003281 w 4421208"/>
              <a:gd name="connsiteY937" fmla="*/ 4294959 h 4679105"/>
              <a:gd name="connsiteX938" fmla="*/ 2003050 w 4421208"/>
              <a:gd name="connsiteY938" fmla="*/ 4294425 h 4679105"/>
              <a:gd name="connsiteX939" fmla="*/ 1956653 w 4421208"/>
              <a:gd name="connsiteY939" fmla="*/ 4329312 h 4679105"/>
              <a:gd name="connsiteX940" fmla="*/ 1944319 w 4421208"/>
              <a:gd name="connsiteY940" fmla="*/ 4336987 h 4679105"/>
              <a:gd name="connsiteX941" fmla="*/ 1945784 w 4421208"/>
              <a:gd name="connsiteY941" fmla="*/ 4335014 h 4679105"/>
              <a:gd name="connsiteX942" fmla="*/ 1966648 w 4421208"/>
              <a:gd name="connsiteY942" fmla="*/ 4305166 h 4679105"/>
              <a:gd name="connsiteX943" fmla="*/ 1982830 w 4421208"/>
              <a:gd name="connsiteY943" fmla="*/ 4262323 h 4679105"/>
              <a:gd name="connsiteX944" fmla="*/ 1988945 w 4421208"/>
              <a:gd name="connsiteY944" fmla="*/ 4248681 h 4679105"/>
              <a:gd name="connsiteX945" fmla="*/ 1987028 w 4421208"/>
              <a:gd name="connsiteY945" fmla="*/ 4237136 h 4679105"/>
              <a:gd name="connsiteX946" fmla="*/ 1959981 w 4421208"/>
              <a:gd name="connsiteY946" fmla="*/ 4167729 h 4679105"/>
              <a:gd name="connsiteX947" fmla="*/ 1954521 w 4421208"/>
              <a:gd name="connsiteY947" fmla="*/ 4121491 h 4679105"/>
              <a:gd name="connsiteX948" fmla="*/ 1938162 w 4421208"/>
              <a:gd name="connsiteY948" fmla="*/ 3996256 h 4679105"/>
              <a:gd name="connsiteX949" fmla="*/ 1959599 w 4421208"/>
              <a:gd name="connsiteY949" fmla="*/ 3925046 h 4679105"/>
              <a:gd name="connsiteX950" fmla="*/ 1975702 w 4421208"/>
              <a:gd name="connsiteY950" fmla="*/ 3888492 h 4679105"/>
              <a:gd name="connsiteX951" fmla="*/ 1981035 w 4421208"/>
              <a:gd name="connsiteY951" fmla="*/ 3853838 h 4679105"/>
              <a:gd name="connsiteX952" fmla="*/ 1990089 w 4421208"/>
              <a:gd name="connsiteY952" fmla="*/ 3824512 h 4679105"/>
              <a:gd name="connsiteX953" fmla="*/ 1999988 w 4421208"/>
              <a:gd name="connsiteY953" fmla="*/ 3801848 h 4679105"/>
              <a:gd name="connsiteX954" fmla="*/ 1900846 w 4421208"/>
              <a:gd name="connsiteY954" fmla="*/ 3965223 h 4679105"/>
              <a:gd name="connsiteX955" fmla="*/ 1896152 w 4421208"/>
              <a:gd name="connsiteY955" fmla="*/ 3989288 h 4679105"/>
              <a:gd name="connsiteX956" fmla="*/ 1790173 w 4421208"/>
              <a:gd name="connsiteY956" fmla="*/ 4068979 h 4679105"/>
              <a:gd name="connsiteX957" fmla="*/ 1777840 w 4421208"/>
              <a:gd name="connsiteY957" fmla="*/ 4076655 h 4679105"/>
              <a:gd name="connsiteX958" fmla="*/ 1779304 w 4421208"/>
              <a:gd name="connsiteY958" fmla="*/ 4074681 h 4679105"/>
              <a:gd name="connsiteX959" fmla="*/ 1800169 w 4421208"/>
              <a:gd name="connsiteY959" fmla="*/ 4044831 h 4679105"/>
              <a:gd name="connsiteX960" fmla="*/ 1816351 w 4421208"/>
              <a:gd name="connsiteY960" fmla="*/ 4001989 h 4679105"/>
              <a:gd name="connsiteX961" fmla="*/ 1832856 w 4421208"/>
              <a:gd name="connsiteY961" fmla="*/ 3965163 h 4679105"/>
              <a:gd name="connsiteX962" fmla="*/ 1837709 w 4421208"/>
              <a:gd name="connsiteY962" fmla="*/ 3940857 h 4679105"/>
              <a:gd name="connsiteX963" fmla="*/ 1848389 w 4421208"/>
              <a:gd name="connsiteY963" fmla="*/ 3910290 h 4679105"/>
              <a:gd name="connsiteX964" fmla="*/ 1863272 w 4421208"/>
              <a:gd name="connsiteY964" fmla="*/ 3843388 h 4679105"/>
              <a:gd name="connsiteX965" fmla="*/ 1879454 w 4421208"/>
              <a:gd name="connsiteY965" fmla="*/ 3800547 h 4679105"/>
              <a:gd name="connsiteX966" fmla="*/ 1922498 w 4421208"/>
              <a:gd name="connsiteY966" fmla="*/ 3684297 h 4679105"/>
              <a:gd name="connsiteX967" fmla="*/ 1962311 w 4421208"/>
              <a:gd name="connsiteY967" fmla="*/ 3622426 h 4679105"/>
              <a:gd name="connsiteX968" fmla="*/ 1985294 w 4421208"/>
              <a:gd name="connsiteY968" fmla="*/ 3591369 h 4679105"/>
              <a:gd name="connsiteX969" fmla="*/ 2002125 w 4421208"/>
              <a:gd name="connsiteY969" fmla="*/ 3560558 h 4679105"/>
              <a:gd name="connsiteX970" fmla="*/ 2036437 w 4421208"/>
              <a:gd name="connsiteY970" fmla="*/ 3510963 h 4679105"/>
              <a:gd name="connsiteX971" fmla="*/ 2088230 w 4421208"/>
              <a:gd name="connsiteY971" fmla="*/ 3442588 h 4679105"/>
              <a:gd name="connsiteX972" fmla="*/ 2122543 w 4421208"/>
              <a:gd name="connsiteY972" fmla="*/ 3392992 h 4679105"/>
              <a:gd name="connsiteX973" fmla="*/ 2126051 w 4421208"/>
              <a:gd name="connsiteY973" fmla="*/ 3388103 h 4679105"/>
              <a:gd name="connsiteX974" fmla="*/ 2130685 w 4421208"/>
              <a:gd name="connsiteY974" fmla="*/ 3357991 h 4679105"/>
              <a:gd name="connsiteX975" fmla="*/ 2064837 w 4421208"/>
              <a:gd name="connsiteY975" fmla="*/ 3426680 h 4679105"/>
              <a:gd name="connsiteX976" fmla="*/ 1868993 w 4421208"/>
              <a:gd name="connsiteY976" fmla="*/ 3614655 h 4679105"/>
              <a:gd name="connsiteX977" fmla="*/ 1848608 w 4421208"/>
              <a:gd name="connsiteY977" fmla="*/ 3619128 h 4679105"/>
              <a:gd name="connsiteX978" fmla="*/ 1828003 w 4421208"/>
              <a:gd name="connsiteY978" fmla="*/ 3630815 h 4679105"/>
              <a:gd name="connsiteX979" fmla="*/ 1780123 w 4421208"/>
              <a:gd name="connsiteY979" fmla="*/ 3675204 h 4679105"/>
              <a:gd name="connsiteX980" fmla="*/ 1769307 w 4421208"/>
              <a:gd name="connsiteY980" fmla="*/ 3683478 h 4679105"/>
              <a:gd name="connsiteX981" fmla="*/ 1770074 w 4421208"/>
              <a:gd name="connsiteY981" fmla="*/ 3681808 h 4679105"/>
              <a:gd name="connsiteX982" fmla="*/ 1776820 w 4421208"/>
              <a:gd name="connsiteY982" fmla="*/ 3666411 h 4679105"/>
              <a:gd name="connsiteX983" fmla="*/ 1777543 w 4421208"/>
              <a:gd name="connsiteY983" fmla="*/ 3664365 h 4679105"/>
              <a:gd name="connsiteX984" fmla="*/ 1762026 w 4421208"/>
              <a:gd name="connsiteY984" fmla="*/ 3675326 h 4679105"/>
              <a:gd name="connsiteX985" fmla="*/ 1695829 w 4421208"/>
              <a:gd name="connsiteY985" fmla="*/ 3727051 h 4679105"/>
              <a:gd name="connsiteX986" fmla="*/ 1694296 w 4421208"/>
              <a:gd name="connsiteY986" fmla="*/ 3703316 h 4679105"/>
              <a:gd name="connsiteX987" fmla="*/ 1753511 w 4421208"/>
              <a:gd name="connsiteY987" fmla="*/ 3663141 h 4679105"/>
              <a:gd name="connsiteX988" fmla="*/ 1760478 w 4421208"/>
              <a:gd name="connsiteY988" fmla="*/ 3641676 h 4679105"/>
              <a:gd name="connsiteX989" fmla="*/ 1719507 w 4421208"/>
              <a:gd name="connsiteY989" fmla="*/ 3645904 h 4679105"/>
              <a:gd name="connsiteX990" fmla="*/ 1692125 w 4421208"/>
              <a:gd name="connsiteY990" fmla="*/ 3657181 h 4679105"/>
              <a:gd name="connsiteX991" fmla="*/ 1689425 w 4421208"/>
              <a:gd name="connsiteY991" fmla="*/ 3667394 h 4679105"/>
              <a:gd name="connsiteX992" fmla="*/ 1639423 w 4421208"/>
              <a:gd name="connsiteY992" fmla="*/ 3870389 h 4679105"/>
              <a:gd name="connsiteX993" fmla="*/ 1650330 w 4421208"/>
              <a:gd name="connsiteY993" fmla="*/ 3895177 h 4679105"/>
              <a:gd name="connsiteX994" fmla="*/ 1525200 w 4421208"/>
              <a:gd name="connsiteY994" fmla="*/ 4001645 h 4679105"/>
              <a:gd name="connsiteX995" fmla="*/ 1509354 w 4421208"/>
              <a:gd name="connsiteY995" fmla="*/ 4012476 h 4679105"/>
              <a:gd name="connsiteX996" fmla="*/ 1510383 w 4421208"/>
              <a:gd name="connsiteY996" fmla="*/ 4010152 h 4679105"/>
              <a:gd name="connsiteX997" fmla="*/ 1523678 w 4421208"/>
              <a:gd name="connsiteY997" fmla="*/ 3975348 h 4679105"/>
              <a:gd name="connsiteX998" fmla="*/ 1518217 w 4421208"/>
              <a:gd name="connsiteY998" fmla="*/ 3929109 h 4679105"/>
              <a:gd name="connsiteX999" fmla="*/ 1518153 w 4421208"/>
              <a:gd name="connsiteY999" fmla="*/ 3888664 h 4679105"/>
              <a:gd name="connsiteX1000" fmla="*/ 1507339 w 4421208"/>
              <a:gd name="connsiteY1000" fmla="*/ 3863596 h 4679105"/>
              <a:gd name="connsiteX1001" fmla="*/ 1505874 w 4421208"/>
              <a:gd name="connsiteY1001" fmla="*/ 3854770 h 4679105"/>
              <a:gd name="connsiteX1002" fmla="*/ 1500399 w 4421208"/>
              <a:gd name="connsiteY1002" fmla="*/ 3856826 h 4679105"/>
              <a:gd name="connsiteX1003" fmla="*/ 1282704 w 4421208"/>
              <a:gd name="connsiteY1003" fmla="*/ 4003983 h 4679105"/>
              <a:gd name="connsiteX1004" fmla="*/ 1274204 w 4421208"/>
              <a:gd name="connsiteY1004" fmla="*/ 4001717 h 4679105"/>
              <a:gd name="connsiteX1005" fmla="*/ 1331723 w 4421208"/>
              <a:gd name="connsiteY1005" fmla="*/ 3961088 h 4679105"/>
              <a:gd name="connsiteX1006" fmla="*/ 1338688 w 4421208"/>
              <a:gd name="connsiteY1006" fmla="*/ 3939623 h 4679105"/>
              <a:gd name="connsiteX1007" fmla="*/ 1313187 w 4421208"/>
              <a:gd name="connsiteY1007" fmla="*/ 3932819 h 4679105"/>
              <a:gd name="connsiteX1008" fmla="*/ 1230172 w 4421208"/>
              <a:gd name="connsiteY1008" fmla="*/ 3966645 h 4679105"/>
              <a:gd name="connsiteX1009" fmla="*/ 1232957 w 4421208"/>
              <a:gd name="connsiteY1009" fmla="*/ 3958059 h 4679105"/>
              <a:gd name="connsiteX1010" fmla="*/ 1248423 w 4421208"/>
              <a:gd name="connsiteY1010" fmla="*/ 3938860 h 4679105"/>
              <a:gd name="connsiteX1011" fmla="*/ 1239924 w 4421208"/>
              <a:gd name="connsiteY1011" fmla="*/ 3936592 h 4679105"/>
              <a:gd name="connsiteX1012" fmla="*/ 1117642 w 4421208"/>
              <a:gd name="connsiteY1012" fmla="*/ 3983266 h 4679105"/>
              <a:gd name="connsiteX1013" fmla="*/ 1092143 w 4421208"/>
              <a:gd name="connsiteY1013" fmla="*/ 3976462 h 4679105"/>
              <a:gd name="connsiteX1014" fmla="*/ 1095626 w 4421208"/>
              <a:gd name="connsiteY1014" fmla="*/ 3965729 h 4679105"/>
              <a:gd name="connsiteX1015" fmla="*/ 1149827 w 4421208"/>
              <a:gd name="connsiteY1015" fmla="*/ 3912550 h 4679105"/>
              <a:gd name="connsiteX1016" fmla="*/ 1153309 w 4421208"/>
              <a:gd name="connsiteY1016" fmla="*/ 3901819 h 4679105"/>
              <a:gd name="connsiteX1017" fmla="*/ 1120845 w 4421208"/>
              <a:gd name="connsiteY1017" fmla="*/ 3916480 h 4679105"/>
              <a:gd name="connsiteX1018" fmla="*/ 1105960 w 4421208"/>
              <a:gd name="connsiteY1018" fmla="*/ 3854199 h 4679105"/>
              <a:gd name="connsiteX1019" fmla="*/ 934048 w 4421208"/>
              <a:gd name="connsiteY1019" fmla="*/ 3934275 h 4679105"/>
              <a:gd name="connsiteX1020" fmla="*/ 905512 w 4421208"/>
              <a:gd name="connsiteY1020" fmla="*/ 3970974 h 4679105"/>
              <a:gd name="connsiteX1021" fmla="*/ 880015 w 4421208"/>
              <a:gd name="connsiteY1021" fmla="*/ 3964171 h 4679105"/>
              <a:gd name="connsiteX1022" fmla="*/ 886283 w 4421208"/>
              <a:gd name="connsiteY1022" fmla="*/ 3944853 h 4679105"/>
              <a:gd name="connsiteX1023" fmla="*/ 988247 w 4421208"/>
              <a:gd name="connsiteY1023" fmla="*/ 3881099 h 4679105"/>
              <a:gd name="connsiteX1024" fmla="*/ 1090211 w 4421208"/>
              <a:gd name="connsiteY1024" fmla="*/ 3817344 h 4679105"/>
              <a:gd name="connsiteX1025" fmla="*/ 1105677 w 4421208"/>
              <a:gd name="connsiteY1025" fmla="*/ 3798147 h 4679105"/>
              <a:gd name="connsiteX1026" fmla="*/ 1111109 w 4421208"/>
              <a:gd name="connsiteY1026" fmla="*/ 3752951 h 4679105"/>
              <a:gd name="connsiteX1027" fmla="*/ 1191833 w 4421208"/>
              <a:gd name="connsiteY1027" fmla="*/ 3706267 h 4679105"/>
              <a:gd name="connsiteX1028" fmla="*/ 1211216 w 4421208"/>
              <a:gd name="connsiteY1028" fmla="*/ 3692383 h 4679105"/>
              <a:gd name="connsiteX1029" fmla="*/ 1168211 w 4421208"/>
              <a:gd name="connsiteY1029" fmla="*/ 3716151 h 4679105"/>
              <a:gd name="connsiteX1030" fmla="*/ 1139721 w 4421208"/>
              <a:gd name="connsiteY1030" fmla="*/ 3736011 h 4679105"/>
              <a:gd name="connsiteX1031" fmla="*/ 1042292 w 4421208"/>
              <a:gd name="connsiteY1031" fmla="*/ 3784249 h 4679105"/>
              <a:gd name="connsiteX1032" fmla="*/ 1038796 w 4421208"/>
              <a:gd name="connsiteY1032" fmla="*/ 3781460 h 4679105"/>
              <a:gd name="connsiteX1033" fmla="*/ 1088118 w 4421208"/>
              <a:gd name="connsiteY1033" fmla="*/ 3751307 h 4679105"/>
              <a:gd name="connsiteX1034" fmla="*/ 1101681 w 4421208"/>
              <a:gd name="connsiteY1034" fmla="*/ 3733165 h 4679105"/>
              <a:gd name="connsiteX1035" fmla="*/ 1091196 w 4421208"/>
              <a:gd name="connsiteY1035" fmla="*/ 3724799 h 4679105"/>
              <a:gd name="connsiteX1036" fmla="*/ 1031394 w 4421208"/>
              <a:gd name="connsiteY1036" fmla="*/ 3746584 h 4679105"/>
              <a:gd name="connsiteX1037" fmla="*/ 1036819 w 4421208"/>
              <a:gd name="connsiteY1037" fmla="*/ 3739329 h 4679105"/>
              <a:gd name="connsiteX1038" fmla="*/ 1053875 w 4421208"/>
              <a:gd name="connsiteY1038" fmla="*/ 3723975 h 4679105"/>
              <a:gd name="connsiteX1039" fmla="*/ 1050380 w 4421208"/>
              <a:gd name="connsiteY1039" fmla="*/ 3721187 h 4679105"/>
              <a:gd name="connsiteX1040" fmla="*/ 963737 w 4421208"/>
              <a:gd name="connsiteY1040" fmla="*/ 3750519 h 4679105"/>
              <a:gd name="connsiteX1041" fmla="*/ 953254 w 4421208"/>
              <a:gd name="connsiteY1041" fmla="*/ 3742151 h 4679105"/>
              <a:gd name="connsiteX1042" fmla="*/ 960035 w 4421208"/>
              <a:gd name="connsiteY1042" fmla="*/ 3733081 h 4679105"/>
              <a:gd name="connsiteX1043" fmla="*/ 1013342 w 4421208"/>
              <a:gd name="connsiteY1043" fmla="*/ 3691626 h 4679105"/>
              <a:gd name="connsiteX1044" fmla="*/ 1014992 w 4421208"/>
              <a:gd name="connsiteY1044" fmla="*/ 3689417 h 4679105"/>
              <a:gd name="connsiteX1045" fmla="*/ 977906 w 4421208"/>
              <a:gd name="connsiteY1045" fmla="*/ 3709385 h 4679105"/>
              <a:gd name="connsiteX1046" fmla="*/ 952405 w 4421208"/>
              <a:gd name="connsiteY1046" fmla="*/ 3702581 h 4679105"/>
              <a:gd name="connsiteX1047" fmla="*/ 955889 w 4421208"/>
              <a:gd name="connsiteY1047" fmla="*/ 3691848 h 4679105"/>
              <a:gd name="connsiteX1048" fmla="*/ 1003966 w 4421208"/>
              <a:gd name="connsiteY1048" fmla="*/ 3644678 h 4679105"/>
              <a:gd name="connsiteX1049" fmla="*/ 973744 w 4421208"/>
              <a:gd name="connsiteY1049" fmla="*/ 3664368 h 4679105"/>
              <a:gd name="connsiteX1050" fmla="*/ 888262 w 4421208"/>
              <a:gd name="connsiteY1050" fmla="*/ 3690280 h 4679105"/>
              <a:gd name="connsiteX1051" fmla="*/ 856205 w 4421208"/>
              <a:gd name="connsiteY1051" fmla="*/ 3719729 h 4679105"/>
              <a:gd name="connsiteX1052" fmla="*/ 845721 w 4421208"/>
              <a:gd name="connsiteY1052" fmla="*/ 3711362 h 4679105"/>
              <a:gd name="connsiteX1053" fmla="*/ 857927 w 4421208"/>
              <a:gd name="connsiteY1053" fmla="*/ 3695034 h 4679105"/>
              <a:gd name="connsiteX1054" fmla="*/ 882906 w 4421208"/>
              <a:gd name="connsiteY1054" fmla="*/ 3678039 h 4679105"/>
              <a:gd name="connsiteX1055" fmla="*/ 922425 w 4421208"/>
              <a:gd name="connsiteY1055" fmla="*/ 3658357 h 4679105"/>
              <a:gd name="connsiteX1056" fmla="*/ 925539 w 4421208"/>
              <a:gd name="connsiteY1056" fmla="*/ 3648763 h 4679105"/>
              <a:gd name="connsiteX1057" fmla="*/ 935341 w 4421208"/>
              <a:gd name="connsiteY1057" fmla="*/ 3635634 h 4679105"/>
              <a:gd name="connsiteX1058" fmla="*/ 948810 w 4421208"/>
              <a:gd name="connsiteY1058" fmla="*/ 3633980 h 4679105"/>
              <a:gd name="connsiteX1059" fmla="*/ 955608 w 4421208"/>
              <a:gd name="connsiteY1059" fmla="*/ 3635794 h 4679105"/>
              <a:gd name="connsiteX1060" fmla="*/ 954425 w 4421208"/>
              <a:gd name="connsiteY1060" fmla="*/ 3639439 h 4679105"/>
              <a:gd name="connsiteX1061" fmla="*/ 968580 w 4421208"/>
              <a:gd name="connsiteY1061" fmla="*/ 3629107 h 4679105"/>
              <a:gd name="connsiteX1062" fmla="*/ 976949 w 4421208"/>
              <a:gd name="connsiteY1062" fmla="*/ 3625193 h 4679105"/>
              <a:gd name="connsiteX1063" fmla="*/ 966223 w 4421208"/>
              <a:gd name="connsiteY1063" fmla="*/ 3580318 h 4679105"/>
              <a:gd name="connsiteX1064" fmla="*/ 794311 w 4421208"/>
              <a:gd name="connsiteY1064" fmla="*/ 3660395 h 4679105"/>
              <a:gd name="connsiteX1065" fmla="*/ 765777 w 4421208"/>
              <a:gd name="connsiteY1065" fmla="*/ 3697094 h 4679105"/>
              <a:gd name="connsiteX1066" fmla="*/ 740278 w 4421208"/>
              <a:gd name="connsiteY1066" fmla="*/ 3690290 h 4679105"/>
              <a:gd name="connsiteX1067" fmla="*/ 746546 w 4421208"/>
              <a:gd name="connsiteY1067" fmla="*/ 3670972 h 4679105"/>
              <a:gd name="connsiteX1068" fmla="*/ 848510 w 4421208"/>
              <a:gd name="connsiteY1068" fmla="*/ 3607218 h 4679105"/>
              <a:gd name="connsiteX1069" fmla="*/ 950475 w 4421208"/>
              <a:gd name="connsiteY1069" fmla="*/ 3543464 h 4679105"/>
              <a:gd name="connsiteX1070" fmla="*/ 965940 w 4421208"/>
              <a:gd name="connsiteY1070" fmla="*/ 3524267 h 4679105"/>
              <a:gd name="connsiteX1071" fmla="*/ 971373 w 4421208"/>
              <a:gd name="connsiteY1071" fmla="*/ 3479069 h 4679105"/>
              <a:gd name="connsiteX1072" fmla="*/ 1052096 w 4421208"/>
              <a:gd name="connsiteY1072" fmla="*/ 3432386 h 4679105"/>
              <a:gd name="connsiteX1073" fmla="*/ 1109169 w 4421208"/>
              <a:gd name="connsiteY1073" fmla="*/ 3391505 h 4679105"/>
              <a:gd name="connsiteX1074" fmla="*/ 1086193 w 4421208"/>
              <a:gd name="connsiteY1074" fmla="*/ 3402036 h 4679105"/>
              <a:gd name="connsiteX1075" fmla="*/ 902555 w 4421208"/>
              <a:gd name="connsiteY1075" fmla="*/ 3510368 h 4679105"/>
              <a:gd name="connsiteX1076" fmla="*/ 899060 w 4421208"/>
              <a:gd name="connsiteY1076" fmla="*/ 3507580 h 4679105"/>
              <a:gd name="connsiteX1077" fmla="*/ 948382 w 4421208"/>
              <a:gd name="connsiteY1077" fmla="*/ 3477427 h 4679105"/>
              <a:gd name="connsiteX1078" fmla="*/ 961944 w 4421208"/>
              <a:gd name="connsiteY1078" fmla="*/ 3459285 h 4679105"/>
              <a:gd name="connsiteX1079" fmla="*/ 951461 w 4421208"/>
              <a:gd name="connsiteY1079" fmla="*/ 3450918 h 4679105"/>
              <a:gd name="connsiteX1080" fmla="*/ 891657 w 4421208"/>
              <a:gd name="connsiteY1080" fmla="*/ 3472705 h 4679105"/>
              <a:gd name="connsiteX1081" fmla="*/ 897081 w 4421208"/>
              <a:gd name="connsiteY1081" fmla="*/ 3465449 h 4679105"/>
              <a:gd name="connsiteX1082" fmla="*/ 914138 w 4421208"/>
              <a:gd name="connsiteY1082" fmla="*/ 3450096 h 4679105"/>
              <a:gd name="connsiteX1083" fmla="*/ 910644 w 4421208"/>
              <a:gd name="connsiteY1083" fmla="*/ 3447306 h 4679105"/>
              <a:gd name="connsiteX1084" fmla="*/ 824000 w 4421208"/>
              <a:gd name="connsiteY1084" fmla="*/ 3476638 h 4679105"/>
              <a:gd name="connsiteX1085" fmla="*/ 813518 w 4421208"/>
              <a:gd name="connsiteY1085" fmla="*/ 3468271 h 4679105"/>
              <a:gd name="connsiteX1086" fmla="*/ 820298 w 4421208"/>
              <a:gd name="connsiteY1086" fmla="*/ 3459201 h 4679105"/>
              <a:gd name="connsiteX1087" fmla="*/ 873605 w 4421208"/>
              <a:gd name="connsiteY1087" fmla="*/ 3417745 h 4679105"/>
              <a:gd name="connsiteX1088" fmla="*/ 880385 w 4421208"/>
              <a:gd name="connsiteY1088" fmla="*/ 3408675 h 4679105"/>
              <a:gd name="connsiteX1089" fmla="*/ 856342 w 4421208"/>
              <a:gd name="connsiteY1089" fmla="*/ 3418448 h 4679105"/>
              <a:gd name="connsiteX1090" fmla="*/ 876969 w 4421208"/>
              <a:gd name="connsiteY1090" fmla="*/ 3362499 h 4679105"/>
              <a:gd name="connsiteX1091" fmla="*/ 748525 w 4421208"/>
              <a:gd name="connsiteY1091" fmla="*/ 3416399 h 4679105"/>
              <a:gd name="connsiteX1092" fmla="*/ 716468 w 4421208"/>
              <a:gd name="connsiteY1092" fmla="*/ 3445848 h 4679105"/>
              <a:gd name="connsiteX1093" fmla="*/ 705985 w 4421208"/>
              <a:gd name="connsiteY1093" fmla="*/ 3437481 h 4679105"/>
              <a:gd name="connsiteX1094" fmla="*/ 718191 w 4421208"/>
              <a:gd name="connsiteY1094" fmla="*/ 3421154 h 4679105"/>
              <a:gd name="connsiteX1095" fmla="*/ 801831 w 4421208"/>
              <a:gd name="connsiteY1095" fmla="*/ 3374942 h 4679105"/>
              <a:gd name="connsiteX1096" fmla="*/ 885473 w 4421208"/>
              <a:gd name="connsiteY1096" fmla="*/ 3328732 h 4679105"/>
              <a:gd name="connsiteX1097" fmla="*/ 902527 w 4421208"/>
              <a:gd name="connsiteY1097" fmla="*/ 3313379 h 4679105"/>
              <a:gd name="connsiteX1098" fmla="*/ 926159 w 4421208"/>
              <a:gd name="connsiteY1098" fmla="*/ 3274308 h 4679105"/>
              <a:gd name="connsiteX1099" fmla="*/ 1065990 w 4421208"/>
              <a:gd name="connsiteY1099" fmla="*/ 3195281 h 4679105"/>
              <a:gd name="connsiteX1100" fmla="*/ 1101075 w 4421208"/>
              <a:gd name="connsiteY1100" fmla="*/ 3173312 h 4679105"/>
              <a:gd name="connsiteX1101" fmla="*/ 1102253 w 4421208"/>
              <a:gd name="connsiteY1101" fmla="*/ 3170124 h 4679105"/>
              <a:gd name="connsiteX1102" fmla="*/ 1112097 w 4421208"/>
              <a:gd name="connsiteY1102" fmla="*/ 3166411 h 4679105"/>
              <a:gd name="connsiteX1103" fmla="*/ 1170091 w 4421208"/>
              <a:gd name="connsiteY1103" fmla="*/ 3130097 h 4679105"/>
              <a:gd name="connsiteX1104" fmla="*/ 1204903 w 4421208"/>
              <a:gd name="connsiteY1104" fmla="*/ 3112262 h 4679105"/>
              <a:gd name="connsiteX1105" fmla="*/ 1238981 w 4421208"/>
              <a:gd name="connsiteY1105" fmla="*/ 3090186 h 4679105"/>
              <a:gd name="connsiteX1106" fmla="*/ 1246936 w 4421208"/>
              <a:gd name="connsiteY1106" fmla="*/ 3082698 h 4679105"/>
              <a:gd name="connsiteX1107" fmla="*/ 1247402 w 4421208"/>
              <a:gd name="connsiteY1107" fmla="*/ 3082422 h 4679105"/>
              <a:gd name="connsiteX1108" fmla="*/ 1251978 w 4421208"/>
              <a:gd name="connsiteY1108" fmla="*/ 3070467 h 4679105"/>
              <a:gd name="connsiteX1109" fmla="*/ 1264627 w 4421208"/>
              <a:gd name="connsiteY1109" fmla="*/ 3035616 h 4679105"/>
              <a:gd name="connsiteX1110" fmla="*/ 1266018 w 4421208"/>
              <a:gd name="connsiteY1110" fmla="*/ 3031629 h 4679105"/>
              <a:gd name="connsiteX1111" fmla="*/ 1264803 w 4421208"/>
              <a:gd name="connsiteY1111" fmla="*/ 3030660 h 4679105"/>
              <a:gd name="connsiteX1112" fmla="*/ 1267081 w 4421208"/>
              <a:gd name="connsiteY1112" fmla="*/ 3028582 h 4679105"/>
              <a:gd name="connsiteX1113" fmla="*/ 1270890 w 4421208"/>
              <a:gd name="connsiteY1113" fmla="*/ 3017668 h 4679105"/>
              <a:gd name="connsiteX1114" fmla="*/ 1282839 w 4421208"/>
              <a:gd name="connsiteY1114" fmla="*/ 2997951 h 4679105"/>
              <a:gd name="connsiteX1115" fmla="*/ 1283124 w 4421208"/>
              <a:gd name="connsiteY1115" fmla="*/ 2997486 h 4679105"/>
              <a:gd name="connsiteX1116" fmla="*/ 1261434 w 4421208"/>
              <a:gd name="connsiteY1116" fmla="*/ 3006991 h 4679105"/>
              <a:gd name="connsiteX1117" fmla="*/ 1265361 w 4421208"/>
              <a:gd name="connsiteY1117" fmla="*/ 3001736 h 4679105"/>
              <a:gd name="connsiteX1118" fmla="*/ 1277384 w 4421208"/>
              <a:gd name="connsiteY1118" fmla="*/ 2990352 h 4679105"/>
              <a:gd name="connsiteX1119" fmla="*/ 1275185 w 4421208"/>
              <a:gd name="connsiteY1119" fmla="*/ 2988596 h 4679105"/>
              <a:gd name="connsiteX1120" fmla="*/ 1216284 w 4421208"/>
              <a:gd name="connsiteY1120" fmla="*/ 3012914 h 4679105"/>
              <a:gd name="connsiteX1121" fmla="*/ 1209687 w 4421208"/>
              <a:gd name="connsiteY1121" fmla="*/ 3007650 h 4679105"/>
              <a:gd name="connsiteX1122" fmla="*/ 1214598 w 4421208"/>
              <a:gd name="connsiteY1122" fmla="*/ 3001080 h 4679105"/>
              <a:gd name="connsiteX1123" fmla="*/ 1251879 w 4421208"/>
              <a:gd name="connsiteY1123" fmla="*/ 2969994 h 4679105"/>
              <a:gd name="connsiteX1124" fmla="*/ 1256790 w 4421208"/>
              <a:gd name="connsiteY1124" fmla="*/ 2963426 h 4679105"/>
              <a:gd name="connsiteX1125" fmla="*/ 1240372 w 4421208"/>
              <a:gd name="connsiteY1125" fmla="*/ 2971299 h 4679105"/>
              <a:gd name="connsiteX1126" fmla="*/ 1256573 w 4421208"/>
              <a:gd name="connsiteY1126" fmla="*/ 2931784 h 4679105"/>
              <a:gd name="connsiteX1127" fmla="*/ 1168792 w 4421208"/>
              <a:gd name="connsiteY1127" fmla="*/ 2975009 h 4679105"/>
              <a:gd name="connsiteX1128" fmla="*/ 1146172 w 4421208"/>
              <a:gd name="connsiteY1128" fmla="*/ 2996816 h 4679105"/>
              <a:gd name="connsiteX1129" fmla="*/ 1139576 w 4421208"/>
              <a:gd name="connsiteY1129" fmla="*/ 2991550 h 4679105"/>
              <a:gd name="connsiteX1130" fmla="*/ 1145039 w 4421208"/>
              <a:gd name="connsiteY1130" fmla="*/ 2984242 h 4679105"/>
              <a:gd name="connsiteX1131" fmla="*/ 1128342 w 4421208"/>
              <a:gd name="connsiteY1131" fmla="*/ 2996037 h 4679105"/>
              <a:gd name="connsiteX1132" fmla="*/ 1114930 w 4421208"/>
              <a:gd name="connsiteY1132" fmla="*/ 3005971 h 4679105"/>
              <a:gd name="connsiteX1133" fmla="*/ 1114393 w 4421208"/>
              <a:gd name="connsiteY1133" fmla="*/ 3005890 h 4679105"/>
              <a:gd name="connsiteX1134" fmla="*/ 1110419 w 4421208"/>
              <a:gd name="connsiteY1134" fmla="*/ 3008697 h 4679105"/>
              <a:gd name="connsiteX1135" fmla="*/ 1044222 w 4421208"/>
              <a:gd name="connsiteY1135" fmla="*/ 3060423 h 4679105"/>
              <a:gd name="connsiteX1136" fmla="*/ 1042689 w 4421208"/>
              <a:gd name="connsiteY1136" fmla="*/ 3036687 h 4679105"/>
              <a:gd name="connsiteX1137" fmla="*/ 1101905 w 4421208"/>
              <a:gd name="connsiteY1137" fmla="*/ 2996513 h 4679105"/>
              <a:gd name="connsiteX1138" fmla="*/ 1108871 w 4421208"/>
              <a:gd name="connsiteY1138" fmla="*/ 2975048 h 4679105"/>
              <a:gd name="connsiteX1139" fmla="*/ 994923 w 4421208"/>
              <a:gd name="connsiteY1139" fmla="*/ 3047268 h 4679105"/>
              <a:gd name="connsiteX1140" fmla="*/ 987958 w 4421208"/>
              <a:gd name="connsiteY1140" fmla="*/ 3068731 h 4679105"/>
              <a:gd name="connsiteX1141" fmla="*/ 1004957 w 4421208"/>
              <a:gd name="connsiteY1141" fmla="*/ 3073267 h 4679105"/>
              <a:gd name="connsiteX1142" fmla="*/ 1001474 w 4421208"/>
              <a:gd name="connsiteY1142" fmla="*/ 3083999 h 4679105"/>
              <a:gd name="connsiteX1143" fmla="*/ 848792 w 4421208"/>
              <a:gd name="connsiteY1143" fmla="*/ 3190197 h 4679105"/>
              <a:gd name="connsiteX1144" fmla="*/ 631097 w 4421208"/>
              <a:gd name="connsiteY1144" fmla="*/ 3337354 h 4679105"/>
              <a:gd name="connsiteX1145" fmla="*/ 622597 w 4421208"/>
              <a:gd name="connsiteY1145" fmla="*/ 3335089 h 4679105"/>
              <a:gd name="connsiteX1146" fmla="*/ 680116 w 4421208"/>
              <a:gd name="connsiteY1146" fmla="*/ 3294459 h 4679105"/>
              <a:gd name="connsiteX1147" fmla="*/ 687082 w 4421208"/>
              <a:gd name="connsiteY1147" fmla="*/ 3272995 h 4679105"/>
              <a:gd name="connsiteX1148" fmla="*/ 661581 w 4421208"/>
              <a:gd name="connsiteY1148" fmla="*/ 3266191 h 4679105"/>
              <a:gd name="connsiteX1149" fmla="*/ 578565 w 4421208"/>
              <a:gd name="connsiteY1149" fmla="*/ 3300016 h 4679105"/>
              <a:gd name="connsiteX1150" fmla="*/ 581350 w 4421208"/>
              <a:gd name="connsiteY1150" fmla="*/ 3291431 h 4679105"/>
              <a:gd name="connsiteX1151" fmla="*/ 596817 w 4421208"/>
              <a:gd name="connsiteY1151" fmla="*/ 3272232 h 4679105"/>
              <a:gd name="connsiteX1152" fmla="*/ 588318 w 4421208"/>
              <a:gd name="connsiteY1152" fmla="*/ 3269964 h 4679105"/>
              <a:gd name="connsiteX1153" fmla="*/ 466035 w 4421208"/>
              <a:gd name="connsiteY1153" fmla="*/ 3316638 h 4679105"/>
              <a:gd name="connsiteX1154" fmla="*/ 440536 w 4421208"/>
              <a:gd name="connsiteY1154" fmla="*/ 3309834 h 4679105"/>
              <a:gd name="connsiteX1155" fmla="*/ 444019 w 4421208"/>
              <a:gd name="connsiteY1155" fmla="*/ 3299101 h 4679105"/>
              <a:gd name="connsiteX1156" fmla="*/ 498220 w 4421208"/>
              <a:gd name="connsiteY1156" fmla="*/ 3245922 h 4679105"/>
              <a:gd name="connsiteX1157" fmla="*/ 501702 w 4421208"/>
              <a:gd name="connsiteY1157" fmla="*/ 3235190 h 4679105"/>
              <a:gd name="connsiteX1158" fmla="*/ 469238 w 4421208"/>
              <a:gd name="connsiteY1158" fmla="*/ 3249851 h 4679105"/>
              <a:gd name="connsiteX1159" fmla="*/ 454352 w 4421208"/>
              <a:gd name="connsiteY1159" fmla="*/ 3187571 h 4679105"/>
              <a:gd name="connsiteX1160" fmla="*/ 282440 w 4421208"/>
              <a:gd name="connsiteY1160" fmla="*/ 3267647 h 4679105"/>
              <a:gd name="connsiteX1161" fmla="*/ 253906 w 4421208"/>
              <a:gd name="connsiteY1161" fmla="*/ 3304346 h 4679105"/>
              <a:gd name="connsiteX1162" fmla="*/ 228408 w 4421208"/>
              <a:gd name="connsiteY1162" fmla="*/ 3297542 h 4679105"/>
              <a:gd name="connsiteX1163" fmla="*/ 234676 w 4421208"/>
              <a:gd name="connsiteY1163" fmla="*/ 3278224 h 4679105"/>
              <a:gd name="connsiteX1164" fmla="*/ 336640 w 4421208"/>
              <a:gd name="connsiteY1164" fmla="*/ 3214470 h 4679105"/>
              <a:gd name="connsiteX1165" fmla="*/ 438605 w 4421208"/>
              <a:gd name="connsiteY1165" fmla="*/ 3150716 h 4679105"/>
              <a:gd name="connsiteX1166" fmla="*/ 454070 w 4421208"/>
              <a:gd name="connsiteY1166" fmla="*/ 3131519 h 4679105"/>
              <a:gd name="connsiteX1167" fmla="*/ 459502 w 4421208"/>
              <a:gd name="connsiteY1167" fmla="*/ 3086322 h 4679105"/>
              <a:gd name="connsiteX1168" fmla="*/ 540226 w 4421208"/>
              <a:gd name="connsiteY1168" fmla="*/ 3039639 h 4679105"/>
              <a:gd name="connsiteX1169" fmla="*/ 559609 w 4421208"/>
              <a:gd name="connsiteY1169" fmla="*/ 3025755 h 4679105"/>
              <a:gd name="connsiteX1170" fmla="*/ 516604 w 4421208"/>
              <a:gd name="connsiteY1170" fmla="*/ 3049523 h 4679105"/>
              <a:gd name="connsiteX1171" fmla="*/ 488113 w 4421208"/>
              <a:gd name="connsiteY1171" fmla="*/ 3069383 h 4679105"/>
              <a:gd name="connsiteX1172" fmla="*/ 390685 w 4421208"/>
              <a:gd name="connsiteY1172" fmla="*/ 3117620 h 4679105"/>
              <a:gd name="connsiteX1173" fmla="*/ 387190 w 4421208"/>
              <a:gd name="connsiteY1173" fmla="*/ 3114831 h 4679105"/>
              <a:gd name="connsiteX1174" fmla="*/ 436512 w 4421208"/>
              <a:gd name="connsiteY1174" fmla="*/ 3084679 h 4679105"/>
              <a:gd name="connsiteX1175" fmla="*/ 450074 w 4421208"/>
              <a:gd name="connsiteY1175" fmla="*/ 3066537 h 4679105"/>
              <a:gd name="connsiteX1176" fmla="*/ 439590 w 4421208"/>
              <a:gd name="connsiteY1176" fmla="*/ 3058171 h 4679105"/>
              <a:gd name="connsiteX1177" fmla="*/ 379787 w 4421208"/>
              <a:gd name="connsiteY1177" fmla="*/ 3079956 h 4679105"/>
              <a:gd name="connsiteX1178" fmla="*/ 385211 w 4421208"/>
              <a:gd name="connsiteY1178" fmla="*/ 3072700 h 4679105"/>
              <a:gd name="connsiteX1179" fmla="*/ 402269 w 4421208"/>
              <a:gd name="connsiteY1179" fmla="*/ 3057347 h 4679105"/>
              <a:gd name="connsiteX1180" fmla="*/ 398773 w 4421208"/>
              <a:gd name="connsiteY1180" fmla="*/ 3054558 h 4679105"/>
              <a:gd name="connsiteX1181" fmla="*/ 312130 w 4421208"/>
              <a:gd name="connsiteY1181" fmla="*/ 3083890 h 4679105"/>
              <a:gd name="connsiteX1182" fmla="*/ 301647 w 4421208"/>
              <a:gd name="connsiteY1182" fmla="*/ 3075523 h 4679105"/>
              <a:gd name="connsiteX1183" fmla="*/ 308427 w 4421208"/>
              <a:gd name="connsiteY1183" fmla="*/ 3066453 h 4679105"/>
              <a:gd name="connsiteX1184" fmla="*/ 361735 w 4421208"/>
              <a:gd name="connsiteY1184" fmla="*/ 3024998 h 4679105"/>
              <a:gd name="connsiteX1185" fmla="*/ 363386 w 4421208"/>
              <a:gd name="connsiteY1185" fmla="*/ 3022787 h 4679105"/>
              <a:gd name="connsiteX1186" fmla="*/ 326299 w 4421208"/>
              <a:gd name="connsiteY1186" fmla="*/ 3042757 h 4679105"/>
              <a:gd name="connsiteX1187" fmla="*/ 300799 w 4421208"/>
              <a:gd name="connsiteY1187" fmla="*/ 3035953 h 4679105"/>
              <a:gd name="connsiteX1188" fmla="*/ 304283 w 4421208"/>
              <a:gd name="connsiteY1188" fmla="*/ 3025219 h 4679105"/>
              <a:gd name="connsiteX1189" fmla="*/ 352359 w 4421208"/>
              <a:gd name="connsiteY1189" fmla="*/ 2978050 h 4679105"/>
              <a:gd name="connsiteX1190" fmla="*/ 322138 w 4421208"/>
              <a:gd name="connsiteY1190" fmla="*/ 2997740 h 4679105"/>
              <a:gd name="connsiteX1191" fmla="*/ 236656 w 4421208"/>
              <a:gd name="connsiteY1191" fmla="*/ 3023652 h 4679105"/>
              <a:gd name="connsiteX1192" fmla="*/ 204598 w 4421208"/>
              <a:gd name="connsiteY1192" fmla="*/ 3053101 h 4679105"/>
              <a:gd name="connsiteX1193" fmla="*/ 194114 w 4421208"/>
              <a:gd name="connsiteY1193" fmla="*/ 3044733 h 4679105"/>
              <a:gd name="connsiteX1194" fmla="*/ 206320 w 4421208"/>
              <a:gd name="connsiteY1194" fmla="*/ 3028405 h 4679105"/>
              <a:gd name="connsiteX1195" fmla="*/ 231299 w 4421208"/>
              <a:gd name="connsiteY1195" fmla="*/ 3011411 h 4679105"/>
              <a:gd name="connsiteX1196" fmla="*/ 270818 w 4421208"/>
              <a:gd name="connsiteY1196" fmla="*/ 2991729 h 4679105"/>
              <a:gd name="connsiteX1197" fmla="*/ 273933 w 4421208"/>
              <a:gd name="connsiteY1197" fmla="*/ 2982135 h 4679105"/>
              <a:gd name="connsiteX1198" fmla="*/ 283734 w 4421208"/>
              <a:gd name="connsiteY1198" fmla="*/ 2969006 h 4679105"/>
              <a:gd name="connsiteX1199" fmla="*/ 297203 w 4421208"/>
              <a:gd name="connsiteY1199" fmla="*/ 2967351 h 4679105"/>
              <a:gd name="connsiteX1200" fmla="*/ 304001 w 4421208"/>
              <a:gd name="connsiteY1200" fmla="*/ 2969166 h 4679105"/>
              <a:gd name="connsiteX1201" fmla="*/ 302818 w 4421208"/>
              <a:gd name="connsiteY1201" fmla="*/ 2972811 h 4679105"/>
              <a:gd name="connsiteX1202" fmla="*/ 316973 w 4421208"/>
              <a:gd name="connsiteY1202" fmla="*/ 2962478 h 4679105"/>
              <a:gd name="connsiteX1203" fmla="*/ 325342 w 4421208"/>
              <a:gd name="connsiteY1203" fmla="*/ 2958564 h 4679105"/>
              <a:gd name="connsiteX1204" fmla="*/ 314616 w 4421208"/>
              <a:gd name="connsiteY1204" fmla="*/ 2913690 h 4679105"/>
              <a:gd name="connsiteX1205" fmla="*/ 142705 w 4421208"/>
              <a:gd name="connsiteY1205" fmla="*/ 2993766 h 4679105"/>
              <a:gd name="connsiteX1206" fmla="*/ 114169 w 4421208"/>
              <a:gd name="connsiteY1206" fmla="*/ 3030466 h 4679105"/>
              <a:gd name="connsiteX1207" fmla="*/ 88672 w 4421208"/>
              <a:gd name="connsiteY1207" fmla="*/ 3023662 h 4679105"/>
              <a:gd name="connsiteX1208" fmla="*/ 94940 w 4421208"/>
              <a:gd name="connsiteY1208" fmla="*/ 3004344 h 4679105"/>
              <a:gd name="connsiteX1209" fmla="*/ 196904 w 4421208"/>
              <a:gd name="connsiteY1209" fmla="*/ 2940590 h 4679105"/>
              <a:gd name="connsiteX1210" fmla="*/ 298868 w 4421208"/>
              <a:gd name="connsiteY1210" fmla="*/ 2876836 h 4679105"/>
              <a:gd name="connsiteX1211" fmla="*/ 314334 w 4421208"/>
              <a:gd name="connsiteY1211" fmla="*/ 2857639 h 4679105"/>
              <a:gd name="connsiteX1212" fmla="*/ 319766 w 4421208"/>
              <a:gd name="connsiteY1212" fmla="*/ 2812441 h 4679105"/>
              <a:gd name="connsiteX1213" fmla="*/ 400490 w 4421208"/>
              <a:gd name="connsiteY1213" fmla="*/ 2765758 h 4679105"/>
              <a:gd name="connsiteX1214" fmla="*/ 457561 w 4421208"/>
              <a:gd name="connsiteY1214" fmla="*/ 2724877 h 4679105"/>
              <a:gd name="connsiteX1215" fmla="*/ 434586 w 4421208"/>
              <a:gd name="connsiteY1215" fmla="*/ 2735408 h 4679105"/>
              <a:gd name="connsiteX1216" fmla="*/ 250948 w 4421208"/>
              <a:gd name="connsiteY1216" fmla="*/ 2843740 h 4679105"/>
              <a:gd name="connsiteX1217" fmla="*/ 247453 w 4421208"/>
              <a:gd name="connsiteY1217" fmla="*/ 2840951 h 4679105"/>
              <a:gd name="connsiteX1218" fmla="*/ 296776 w 4421208"/>
              <a:gd name="connsiteY1218" fmla="*/ 2810799 h 4679105"/>
              <a:gd name="connsiteX1219" fmla="*/ 310337 w 4421208"/>
              <a:gd name="connsiteY1219" fmla="*/ 2792656 h 4679105"/>
              <a:gd name="connsiteX1220" fmla="*/ 299854 w 4421208"/>
              <a:gd name="connsiteY1220" fmla="*/ 2784290 h 4679105"/>
              <a:gd name="connsiteX1221" fmla="*/ 240050 w 4421208"/>
              <a:gd name="connsiteY1221" fmla="*/ 2806076 h 4679105"/>
              <a:gd name="connsiteX1222" fmla="*/ 245475 w 4421208"/>
              <a:gd name="connsiteY1222" fmla="*/ 2798820 h 4679105"/>
              <a:gd name="connsiteX1223" fmla="*/ 262531 w 4421208"/>
              <a:gd name="connsiteY1223" fmla="*/ 2783468 h 4679105"/>
              <a:gd name="connsiteX1224" fmla="*/ 259037 w 4421208"/>
              <a:gd name="connsiteY1224" fmla="*/ 2780678 h 4679105"/>
              <a:gd name="connsiteX1225" fmla="*/ 172394 w 4421208"/>
              <a:gd name="connsiteY1225" fmla="*/ 2810010 h 4679105"/>
              <a:gd name="connsiteX1226" fmla="*/ 161910 w 4421208"/>
              <a:gd name="connsiteY1226" fmla="*/ 2801642 h 4679105"/>
              <a:gd name="connsiteX1227" fmla="*/ 168691 w 4421208"/>
              <a:gd name="connsiteY1227" fmla="*/ 2792572 h 4679105"/>
              <a:gd name="connsiteX1228" fmla="*/ 221998 w 4421208"/>
              <a:gd name="connsiteY1228" fmla="*/ 2751116 h 4679105"/>
              <a:gd name="connsiteX1229" fmla="*/ 228779 w 4421208"/>
              <a:gd name="connsiteY1229" fmla="*/ 2742047 h 4679105"/>
              <a:gd name="connsiteX1230" fmla="*/ 204735 w 4421208"/>
              <a:gd name="connsiteY1230" fmla="*/ 2751820 h 4679105"/>
              <a:gd name="connsiteX1231" fmla="*/ 225362 w 4421208"/>
              <a:gd name="connsiteY1231" fmla="*/ 2695870 h 4679105"/>
              <a:gd name="connsiteX1232" fmla="*/ 96919 w 4421208"/>
              <a:gd name="connsiteY1232" fmla="*/ 2749771 h 4679105"/>
              <a:gd name="connsiteX1233" fmla="*/ 64861 w 4421208"/>
              <a:gd name="connsiteY1233" fmla="*/ 2779219 h 4679105"/>
              <a:gd name="connsiteX1234" fmla="*/ 54378 w 4421208"/>
              <a:gd name="connsiteY1234" fmla="*/ 2770853 h 4679105"/>
              <a:gd name="connsiteX1235" fmla="*/ 66584 w 4421208"/>
              <a:gd name="connsiteY1235" fmla="*/ 2754526 h 4679105"/>
              <a:gd name="connsiteX1236" fmla="*/ 150224 w 4421208"/>
              <a:gd name="connsiteY1236" fmla="*/ 2708313 h 4679105"/>
              <a:gd name="connsiteX1237" fmla="*/ 233866 w 4421208"/>
              <a:gd name="connsiteY1237" fmla="*/ 2662105 h 4679105"/>
              <a:gd name="connsiteX1238" fmla="*/ 250921 w 4421208"/>
              <a:gd name="connsiteY1238" fmla="*/ 2646751 h 4679105"/>
              <a:gd name="connsiteX1239" fmla="*/ 274552 w 4421208"/>
              <a:gd name="connsiteY1239" fmla="*/ 2607680 h 4679105"/>
              <a:gd name="connsiteX1240" fmla="*/ 414384 w 4421208"/>
              <a:gd name="connsiteY1240" fmla="*/ 2528653 h 4679105"/>
              <a:gd name="connsiteX1241" fmla="*/ 449468 w 4421208"/>
              <a:gd name="connsiteY1241" fmla="*/ 2506684 h 4679105"/>
              <a:gd name="connsiteX1242" fmla="*/ 450646 w 4421208"/>
              <a:gd name="connsiteY1242" fmla="*/ 2503496 h 4679105"/>
              <a:gd name="connsiteX1243" fmla="*/ 460491 w 4421208"/>
              <a:gd name="connsiteY1243" fmla="*/ 2499783 h 4679105"/>
              <a:gd name="connsiteX1244" fmla="*/ 518485 w 4421208"/>
              <a:gd name="connsiteY1244" fmla="*/ 2463469 h 4679105"/>
              <a:gd name="connsiteX1245" fmla="*/ 553296 w 4421208"/>
              <a:gd name="connsiteY1245" fmla="*/ 2445633 h 4679105"/>
              <a:gd name="connsiteX1246" fmla="*/ 587375 w 4421208"/>
              <a:gd name="connsiteY1246" fmla="*/ 2423558 h 4679105"/>
              <a:gd name="connsiteX1247" fmla="*/ 595329 w 4421208"/>
              <a:gd name="connsiteY1247" fmla="*/ 2416069 h 4679105"/>
              <a:gd name="connsiteX1248" fmla="*/ 635743 w 4421208"/>
              <a:gd name="connsiteY1248" fmla="*/ 2392224 h 4679105"/>
              <a:gd name="connsiteX1249" fmla="*/ 646736 w 4421208"/>
              <a:gd name="connsiteY1249" fmla="*/ 2385104 h 4679105"/>
              <a:gd name="connsiteX1250" fmla="*/ 656913 w 4421208"/>
              <a:gd name="connsiteY1250" fmla="*/ 2372348 h 4679105"/>
              <a:gd name="connsiteX1251" fmla="*/ 662535 w 4421208"/>
              <a:gd name="connsiteY1251" fmla="*/ 2340960 h 4679105"/>
              <a:gd name="connsiteX1252" fmla="*/ 718273 w 4421208"/>
              <a:gd name="connsiteY1252" fmla="*/ 2304972 h 4679105"/>
              <a:gd name="connsiteX1253" fmla="*/ 758030 w 4421208"/>
              <a:gd name="connsiteY1253" fmla="*/ 2274105 h 4679105"/>
              <a:gd name="connsiteX1254" fmla="*/ 742288 w 4421208"/>
              <a:gd name="connsiteY1254" fmla="*/ 2282450 h 4679105"/>
              <a:gd name="connsiteX1255" fmla="*/ 615395 w 4421208"/>
              <a:gd name="connsiteY1255" fmla="*/ 2365786 h 4679105"/>
              <a:gd name="connsiteX1256" fmla="*/ 613197 w 4421208"/>
              <a:gd name="connsiteY1256" fmla="*/ 2364032 h 4679105"/>
              <a:gd name="connsiteX1257" fmla="*/ 647324 w 4421208"/>
              <a:gd name="connsiteY1257" fmla="*/ 2340921 h 4679105"/>
              <a:gd name="connsiteX1258" fmla="*/ 657147 w 4421208"/>
              <a:gd name="connsiteY1258" fmla="*/ 2327781 h 4679105"/>
              <a:gd name="connsiteX1259" fmla="*/ 650550 w 4421208"/>
              <a:gd name="connsiteY1259" fmla="*/ 2322517 h 4679105"/>
              <a:gd name="connsiteX1260" fmla="*/ 609827 w 4421208"/>
              <a:gd name="connsiteY1260" fmla="*/ 2340363 h 4679105"/>
              <a:gd name="connsiteX1261" fmla="*/ 613755 w 4421208"/>
              <a:gd name="connsiteY1261" fmla="*/ 2335107 h 4679105"/>
              <a:gd name="connsiteX1262" fmla="*/ 625777 w 4421208"/>
              <a:gd name="connsiteY1262" fmla="*/ 2323724 h 4679105"/>
              <a:gd name="connsiteX1263" fmla="*/ 623578 w 4421208"/>
              <a:gd name="connsiteY1263" fmla="*/ 2321967 h 4679105"/>
              <a:gd name="connsiteX1264" fmla="*/ 564677 w 4421208"/>
              <a:gd name="connsiteY1264" fmla="*/ 2346286 h 4679105"/>
              <a:gd name="connsiteX1265" fmla="*/ 558080 w 4421208"/>
              <a:gd name="connsiteY1265" fmla="*/ 2341022 h 4679105"/>
              <a:gd name="connsiteX1266" fmla="*/ 562991 w 4421208"/>
              <a:gd name="connsiteY1266" fmla="*/ 2334452 h 4679105"/>
              <a:gd name="connsiteX1267" fmla="*/ 600272 w 4421208"/>
              <a:gd name="connsiteY1267" fmla="*/ 2303366 h 4679105"/>
              <a:gd name="connsiteX1268" fmla="*/ 605183 w 4421208"/>
              <a:gd name="connsiteY1268" fmla="*/ 2296797 h 4679105"/>
              <a:gd name="connsiteX1269" fmla="*/ 588765 w 4421208"/>
              <a:gd name="connsiteY1269" fmla="*/ 2304671 h 4679105"/>
              <a:gd name="connsiteX1270" fmla="*/ 604966 w 4421208"/>
              <a:gd name="connsiteY1270" fmla="*/ 2265156 h 4679105"/>
              <a:gd name="connsiteX1271" fmla="*/ 517185 w 4421208"/>
              <a:gd name="connsiteY1271" fmla="*/ 2308381 h 4679105"/>
              <a:gd name="connsiteX1272" fmla="*/ 494565 w 4421208"/>
              <a:gd name="connsiteY1272" fmla="*/ 2330188 h 4679105"/>
              <a:gd name="connsiteX1273" fmla="*/ 487969 w 4421208"/>
              <a:gd name="connsiteY1273" fmla="*/ 2324922 h 4679105"/>
              <a:gd name="connsiteX1274" fmla="*/ 496809 w 4421208"/>
              <a:gd name="connsiteY1274" fmla="*/ 2313097 h 4679105"/>
              <a:gd name="connsiteX1275" fmla="*/ 554465 w 4421208"/>
              <a:gd name="connsiteY1275" fmla="*/ 2277295 h 4679105"/>
              <a:gd name="connsiteX1276" fmla="*/ 612121 w 4421208"/>
              <a:gd name="connsiteY1276" fmla="*/ 2241496 h 4679105"/>
              <a:gd name="connsiteX1277" fmla="*/ 624141 w 4421208"/>
              <a:gd name="connsiteY1277" fmla="*/ 2230112 h 4679105"/>
              <a:gd name="connsiteX1278" fmla="*/ 641588 w 4421208"/>
              <a:gd name="connsiteY1278" fmla="*/ 2202078 h 4679105"/>
              <a:gd name="connsiteX1279" fmla="*/ 810158 w 4421208"/>
              <a:gd name="connsiteY1279" fmla="*/ 2091165 h 4679105"/>
              <a:gd name="connsiteX1280" fmla="*/ 899743 w 4421208"/>
              <a:gd name="connsiteY1280" fmla="*/ 2030500 h 4679105"/>
              <a:gd name="connsiteX1281" fmla="*/ 895301 w 4421208"/>
              <a:gd name="connsiteY1281" fmla="*/ 2045834 h 4679105"/>
              <a:gd name="connsiteX1282" fmla="*/ 988551 w 4421208"/>
              <a:gd name="connsiteY1282" fmla="*/ 1967115 h 4679105"/>
              <a:gd name="connsiteX1283" fmla="*/ 1159102 w 4421208"/>
              <a:gd name="connsiteY1283" fmla="*/ 1826314 h 4679105"/>
              <a:gd name="connsiteX1284" fmla="*/ 1281568 w 4421208"/>
              <a:gd name="connsiteY1284" fmla="*/ 1731054 h 4679105"/>
              <a:gd name="connsiteX1285" fmla="*/ 1471811 w 4421208"/>
              <a:gd name="connsiteY1285" fmla="*/ 1545131 h 4679105"/>
              <a:gd name="connsiteX1286" fmla="*/ 1490427 w 4421208"/>
              <a:gd name="connsiteY1286" fmla="*/ 1539011 h 4679105"/>
              <a:gd name="connsiteX1287" fmla="*/ 1500763 w 4421208"/>
              <a:gd name="connsiteY1287" fmla="*/ 1515793 h 4679105"/>
              <a:gd name="connsiteX1288" fmla="*/ 1517183 w 4421208"/>
              <a:gd name="connsiteY1288" fmla="*/ 1507917 h 4679105"/>
              <a:gd name="connsiteX1289" fmla="*/ 1540756 w 4421208"/>
              <a:gd name="connsiteY1289" fmla="*/ 1476383 h 4679105"/>
              <a:gd name="connsiteX1290" fmla="*/ 1643435 w 4421208"/>
              <a:gd name="connsiteY1290" fmla="*/ 1372172 h 4679105"/>
              <a:gd name="connsiteX1291" fmla="*/ 1781609 w 4421208"/>
              <a:gd name="connsiteY1291" fmla="*/ 1176034 h 4679105"/>
              <a:gd name="connsiteX1292" fmla="*/ 1781644 w 4421208"/>
              <a:gd name="connsiteY1292" fmla="*/ 1159760 h 4679105"/>
              <a:gd name="connsiteX1293" fmla="*/ 1783879 w 4421208"/>
              <a:gd name="connsiteY1293" fmla="*/ 1153715 h 4679105"/>
              <a:gd name="connsiteX1294" fmla="*/ 1820041 w 4421208"/>
              <a:gd name="connsiteY1294" fmla="*/ 1120561 h 4679105"/>
              <a:gd name="connsiteX1295" fmla="*/ 1972278 w 4421208"/>
              <a:gd name="connsiteY1295" fmla="*/ 818582 h 4679105"/>
              <a:gd name="connsiteX1296" fmla="*/ 1977827 w 4421208"/>
              <a:gd name="connsiteY1296" fmla="*/ 819741 h 4679105"/>
              <a:gd name="connsiteX1297" fmla="*/ 1982891 w 4421208"/>
              <a:gd name="connsiteY1297" fmla="*/ 789864 h 4679105"/>
              <a:gd name="connsiteX1298" fmla="*/ 2091635 w 4421208"/>
              <a:gd name="connsiteY1298" fmla="*/ 573235 h 4679105"/>
              <a:gd name="connsiteX1299" fmla="*/ 2099940 w 4421208"/>
              <a:gd name="connsiteY1299" fmla="*/ 583108 h 4679105"/>
              <a:gd name="connsiteX1300" fmla="*/ 2116588 w 4421208"/>
              <a:gd name="connsiteY1300" fmla="*/ 586584 h 4679105"/>
              <a:gd name="connsiteX1301" fmla="*/ 2200305 w 4421208"/>
              <a:gd name="connsiteY1301" fmla="*/ 389152 h 4679105"/>
              <a:gd name="connsiteX1302" fmla="*/ 2195903 w 4421208"/>
              <a:gd name="connsiteY1302" fmla="*/ 371952 h 4679105"/>
              <a:gd name="connsiteX1303" fmla="*/ 2291098 w 4421208"/>
              <a:gd name="connsiteY1303" fmla="*/ 302585 h 4679105"/>
              <a:gd name="connsiteX1304" fmla="*/ 2302849 w 4421208"/>
              <a:gd name="connsiteY1304" fmla="*/ 295609 h 4679105"/>
              <a:gd name="connsiteX1305" fmla="*/ 2301900 w 4421208"/>
              <a:gd name="connsiteY1305" fmla="*/ 297169 h 4679105"/>
              <a:gd name="connsiteX1306" fmla="*/ 2289101 w 4421208"/>
              <a:gd name="connsiteY1306" fmla="*/ 320568 h 4679105"/>
              <a:gd name="connsiteX1307" fmla="*/ 2287438 w 4421208"/>
              <a:gd name="connsiteY1307" fmla="*/ 352262 h 4679105"/>
              <a:gd name="connsiteX1308" fmla="*/ 2282858 w 4421208"/>
              <a:gd name="connsiteY1308" fmla="*/ 379861 h 4679105"/>
              <a:gd name="connsiteX1309" fmla="*/ 2287168 w 4421208"/>
              <a:gd name="connsiteY1309" fmla="*/ 397249 h 4679105"/>
              <a:gd name="connsiteX1310" fmla="*/ 2287033 w 4421208"/>
              <a:gd name="connsiteY1310" fmla="*/ 419742 h 4679105"/>
              <a:gd name="connsiteX1311" fmla="*/ 2287851 w 4421208"/>
              <a:gd name="connsiteY1311" fmla="*/ 423669 h 4679105"/>
              <a:gd name="connsiteX1312" fmla="*/ 2306998 w 4421208"/>
              <a:gd name="connsiteY1312" fmla="*/ 382938 h 4679105"/>
              <a:gd name="connsiteX1313" fmla="*/ 2320514 w 4421208"/>
              <a:gd name="connsiteY1313" fmla="*/ 398205 h 4679105"/>
              <a:gd name="connsiteX1314" fmla="*/ 2346013 w 4421208"/>
              <a:gd name="connsiteY1314" fmla="*/ 405010 h 4679105"/>
              <a:gd name="connsiteX1315" fmla="*/ 2453262 w 4421208"/>
              <a:gd name="connsiteY1315" fmla="*/ 125756 h 4679105"/>
              <a:gd name="connsiteX1316" fmla="*/ 2444928 w 4421208"/>
              <a:gd name="connsiteY1316" fmla="*/ 100209 h 4679105"/>
              <a:gd name="connsiteX1317" fmla="*/ 2582025 w 4421208"/>
              <a:gd name="connsiteY1317" fmla="*/ 8948 h 4679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</a:cxnLst>
            <a:rect l="l" t="t" r="r" b="b"/>
            <a:pathLst>
              <a:path w="4421208" h="4679105">
                <a:moveTo>
                  <a:pt x="847714" y="3955553"/>
                </a:moveTo>
                <a:lnTo>
                  <a:pt x="863013" y="3959636"/>
                </a:lnTo>
                <a:lnTo>
                  <a:pt x="859531" y="3970367"/>
                </a:lnTo>
                <a:cubicBezTo>
                  <a:pt x="846899" y="3990321"/>
                  <a:pt x="826982" y="3996667"/>
                  <a:pt x="799784" y="3989409"/>
                </a:cubicBezTo>
                <a:lnTo>
                  <a:pt x="806748" y="3967945"/>
                </a:lnTo>
                <a:cubicBezTo>
                  <a:pt x="815817" y="3970364"/>
                  <a:pt x="829471" y="3966234"/>
                  <a:pt x="847714" y="3955553"/>
                </a:cubicBezTo>
                <a:close/>
                <a:moveTo>
                  <a:pt x="1088546" y="3907860"/>
                </a:moveTo>
                <a:lnTo>
                  <a:pt x="1095345" y="3909675"/>
                </a:lnTo>
                <a:lnTo>
                  <a:pt x="1091862" y="3920409"/>
                </a:lnTo>
                <a:cubicBezTo>
                  <a:pt x="1087682" y="3933286"/>
                  <a:pt x="1080492" y="3938365"/>
                  <a:pt x="1070293" y="3935644"/>
                </a:cubicBezTo>
                <a:lnTo>
                  <a:pt x="1061792" y="3933376"/>
                </a:lnTo>
                <a:lnTo>
                  <a:pt x="1065275" y="3922644"/>
                </a:lnTo>
                <a:cubicBezTo>
                  <a:pt x="1067932" y="3916354"/>
                  <a:pt x="1071200" y="3911980"/>
                  <a:pt x="1075078" y="3909514"/>
                </a:cubicBezTo>
                <a:cubicBezTo>
                  <a:pt x="1078956" y="3907051"/>
                  <a:pt x="1083446" y="3906500"/>
                  <a:pt x="1088546" y="3907860"/>
                </a:cubicBezTo>
                <a:close/>
                <a:moveTo>
                  <a:pt x="2642699" y="3871414"/>
                </a:moveTo>
                <a:cubicBezTo>
                  <a:pt x="2638980" y="3871035"/>
                  <a:pt x="2635898" y="3871935"/>
                  <a:pt x="2633455" y="3874115"/>
                </a:cubicBezTo>
                <a:cubicBezTo>
                  <a:pt x="2631012" y="3876294"/>
                  <a:pt x="2629206" y="3879754"/>
                  <a:pt x="2628039" y="3884493"/>
                </a:cubicBezTo>
                <a:lnTo>
                  <a:pt x="2637256" y="3893527"/>
                </a:lnTo>
                <a:close/>
                <a:moveTo>
                  <a:pt x="1408353" y="3867249"/>
                </a:moveTo>
                <a:cubicBezTo>
                  <a:pt x="1402223" y="3867170"/>
                  <a:pt x="1397159" y="3868539"/>
                  <a:pt x="1393165" y="3871361"/>
                </a:cubicBezTo>
                <a:cubicBezTo>
                  <a:pt x="1389171" y="3874183"/>
                  <a:pt x="1386244" y="3878456"/>
                  <a:pt x="1384387" y="3884180"/>
                </a:cubicBezTo>
                <a:lnTo>
                  <a:pt x="1380904" y="3894912"/>
                </a:lnTo>
                <a:lnTo>
                  <a:pt x="1421702" y="3905798"/>
                </a:lnTo>
                <a:lnTo>
                  <a:pt x="1432152" y="3873600"/>
                </a:lnTo>
                <a:close/>
                <a:moveTo>
                  <a:pt x="1472834" y="3805156"/>
                </a:moveTo>
                <a:lnTo>
                  <a:pt x="1469352" y="3815887"/>
                </a:lnTo>
                <a:cubicBezTo>
                  <a:pt x="1470840" y="3830281"/>
                  <a:pt x="1470421" y="3841053"/>
                  <a:pt x="1468100" y="3848208"/>
                </a:cubicBezTo>
                <a:lnTo>
                  <a:pt x="1491899" y="3854559"/>
                </a:lnTo>
                <a:lnTo>
                  <a:pt x="1498168" y="3835240"/>
                </a:lnTo>
                <a:lnTo>
                  <a:pt x="1499161" y="3823090"/>
                </a:lnTo>
                <a:lnTo>
                  <a:pt x="1496452" y="3815423"/>
                </a:lnTo>
                <a:lnTo>
                  <a:pt x="1489836" y="3809692"/>
                </a:lnTo>
                <a:close/>
                <a:moveTo>
                  <a:pt x="832444" y="3700765"/>
                </a:moveTo>
                <a:lnTo>
                  <a:pt x="838732" y="3705784"/>
                </a:lnTo>
                <a:lnTo>
                  <a:pt x="831951" y="3714854"/>
                </a:lnTo>
                <a:cubicBezTo>
                  <a:pt x="816062" y="3731138"/>
                  <a:pt x="802525" y="3734817"/>
                  <a:pt x="791343" y="3725892"/>
                </a:cubicBezTo>
                <a:lnTo>
                  <a:pt x="804906" y="3707750"/>
                </a:lnTo>
                <a:cubicBezTo>
                  <a:pt x="808633" y="3710725"/>
                  <a:pt x="817811" y="3708397"/>
                  <a:pt x="832444" y="3700765"/>
                </a:cubicBezTo>
                <a:close/>
                <a:moveTo>
                  <a:pt x="707978" y="3681673"/>
                </a:moveTo>
                <a:lnTo>
                  <a:pt x="723276" y="3685756"/>
                </a:lnTo>
                <a:lnTo>
                  <a:pt x="719794" y="3696486"/>
                </a:lnTo>
                <a:cubicBezTo>
                  <a:pt x="707162" y="3716440"/>
                  <a:pt x="687246" y="3722787"/>
                  <a:pt x="660047" y="3715528"/>
                </a:cubicBezTo>
                <a:lnTo>
                  <a:pt x="667012" y="3694064"/>
                </a:lnTo>
                <a:cubicBezTo>
                  <a:pt x="676080" y="3696483"/>
                  <a:pt x="689734" y="3692353"/>
                  <a:pt x="707978" y="3681673"/>
                </a:cubicBezTo>
                <a:close/>
                <a:moveTo>
                  <a:pt x="1172042" y="3676356"/>
                </a:moveTo>
                <a:cubicBezTo>
                  <a:pt x="1168808" y="3675709"/>
                  <a:pt x="1165479" y="3676430"/>
                  <a:pt x="1162054" y="3678524"/>
                </a:cubicBezTo>
                <a:cubicBezTo>
                  <a:pt x="1158629" y="3680617"/>
                  <a:pt x="1155108" y="3684083"/>
                  <a:pt x="1151491" y="3688920"/>
                </a:cubicBezTo>
                <a:lnTo>
                  <a:pt x="1144711" y="3697992"/>
                </a:lnTo>
                <a:lnTo>
                  <a:pt x="1153939" y="3705357"/>
                </a:lnTo>
                <a:lnTo>
                  <a:pt x="1164006" y="3693735"/>
                </a:lnTo>
                <a:lnTo>
                  <a:pt x="1176926" y="3690722"/>
                </a:lnTo>
                <a:lnTo>
                  <a:pt x="1181827" y="3684166"/>
                </a:lnTo>
                <a:close/>
                <a:moveTo>
                  <a:pt x="1290160" y="3606667"/>
                </a:moveTo>
                <a:lnTo>
                  <a:pt x="1258969" y="3618288"/>
                </a:lnTo>
                <a:lnTo>
                  <a:pt x="1256799" y="3625201"/>
                </a:lnTo>
                <a:lnTo>
                  <a:pt x="1281967" y="3631918"/>
                </a:lnTo>
                <a:close/>
                <a:moveTo>
                  <a:pt x="692708" y="3426884"/>
                </a:moveTo>
                <a:lnTo>
                  <a:pt x="698997" y="3431904"/>
                </a:lnTo>
                <a:lnTo>
                  <a:pt x="692215" y="3440974"/>
                </a:lnTo>
                <a:cubicBezTo>
                  <a:pt x="676324" y="3457257"/>
                  <a:pt x="662789" y="3460937"/>
                  <a:pt x="651607" y="3452012"/>
                </a:cubicBezTo>
                <a:lnTo>
                  <a:pt x="665169" y="3433869"/>
                </a:lnTo>
                <a:cubicBezTo>
                  <a:pt x="668896" y="3436844"/>
                  <a:pt x="678075" y="3434516"/>
                  <a:pt x="692708" y="3426884"/>
                </a:cubicBezTo>
                <a:close/>
                <a:moveTo>
                  <a:pt x="843064" y="3407851"/>
                </a:moveTo>
                <a:lnTo>
                  <a:pt x="845860" y="3410083"/>
                </a:lnTo>
                <a:lnTo>
                  <a:pt x="839078" y="3419154"/>
                </a:lnTo>
                <a:cubicBezTo>
                  <a:pt x="830941" y="3430038"/>
                  <a:pt x="824776" y="3433808"/>
                  <a:pt x="820582" y="3430460"/>
                </a:cubicBezTo>
                <a:lnTo>
                  <a:pt x="817089" y="3427672"/>
                </a:lnTo>
                <a:lnTo>
                  <a:pt x="823870" y="3418601"/>
                </a:lnTo>
                <a:cubicBezTo>
                  <a:pt x="828171" y="3413345"/>
                  <a:pt x="831921" y="3409820"/>
                  <a:pt x="835121" y="3408029"/>
                </a:cubicBezTo>
                <a:cubicBezTo>
                  <a:pt x="838320" y="3406238"/>
                  <a:pt x="840968" y="3406178"/>
                  <a:pt x="843064" y="3407851"/>
                </a:cubicBezTo>
                <a:close/>
                <a:moveTo>
                  <a:pt x="1032304" y="3402475"/>
                </a:moveTo>
                <a:cubicBezTo>
                  <a:pt x="1029071" y="3401828"/>
                  <a:pt x="1025742" y="3402550"/>
                  <a:pt x="1022318" y="3404643"/>
                </a:cubicBezTo>
                <a:cubicBezTo>
                  <a:pt x="1018892" y="3406736"/>
                  <a:pt x="1015371" y="3410203"/>
                  <a:pt x="1011754" y="3415040"/>
                </a:cubicBezTo>
                <a:lnTo>
                  <a:pt x="1004974" y="3424110"/>
                </a:lnTo>
                <a:lnTo>
                  <a:pt x="1021747" y="3437498"/>
                </a:lnTo>
                <a:lnTo>
                  <a:pt x="1042090" y="3410285"/>
                </a:lnTo>
                <a:close/>
                <a:moveTo>
                  <a:pt x="1095187" y="3354180"/>
                </a:moveTo>
                <a:lnTo>
                  <a:pt x="1088408" y="3363250"/>
                </a:lnTo>
                <a:cubicBezTo>
                  <a:pt x="1082599" y="3375996"/>
                  <a:pt x="1077434" y="3385392"/>
                  <a:pt x="1072914" y="3391438"/>
                </a:cubicBezTo>
                <a:lnTo>
                  <a:pt x="1082699" y="3399248"/>
                </a:lnTo>
                <a:lnTo>
                  <a:pt x="1094904" y="3382921"/>
                </a:lnTo>
                <a:cubicBezTo>
                  <a:pt x="1103945" y="3370827"/>
                  <a:pt x="1106370" y="3363105"/>
                  <a:pt x="1102177" y="3359759"/>
                </a:cubicBezTo>
                <a:close/>
                <a:moveTo>
                  <a:pt x="1156349" y="3330580"/>
                </a:moveTo>
                <a:cubicBezTo>
                  <a:pt x="1135332" y="3342772"/>
                  <a:pt x="1122960" y="3347381"/>
                  <a:pt x="1119233" y="3344407"/>
                </a:cubicBezTo>
                <a:cubicBezTo>
                  <a:pt x="1110657" y="3356873"/>
                  <a:pt x="1108233" y="3364592"/>
                  <a:pt x="1111961" y="3367567"/>
                </a:cubicBezTo>
                <a:lnTo>
                  <a:pt x="1122443" y="3375934"/>
                </a:lnTo>
                <a:cubicBezTo>
                  <a:pt x="1129676" y="3366258"/>
                  <a:pt x="1141047" y="3356022"/>
                  <a:pt x="1156556" y="3345227"/>
                </a:cubicBezTo>
                <a:close/>
                <a:moveTo>
                  <a:pt x="1170674" y="3322129"/>
                </a:moveTo>
                <a:lnTo>
                  <a:pt x="1165267" y="3326112"/>
                </a:lnTo>
                <a:lnTo>
                  <a:pt x="1167935" y="3328242"/>
                </a:lnTo>
                <a:close/>
                <a:moveTo>
                  <a:pt x="196107" y="3288925"/>
                </a:moveTo>
                <a:lnTo>
                  <a:pt x="211406" y="3293008"/>
                </a:lnTo>
                <a:lnTo>
                  <a:pt x="207924" y="3303738"/>
                </a:lnTo>
                <a:cubicBezTo>
                  <a:pt x="195292" y="3323693"/>
                  <a:pt x="175375" y="3330038"/>
                  <a:pt x="148178" y="3322781"/>
                </a:cubicBezTo>
                <a:lnTo>
                  <a:pt x="155142" y="3301317"/>
                </a:lnTo>
                <a:cubicBezTo>
                  <a:pt x="164210" y="3303736"/>
                  <a:pt x="177864" y="3299606"/>
                  <a:pt x="196107" y="3288925"/>
                </a:cubicBezTo>
                <a:close/>
                <a:moveTo>
                  <a:pt x="436940" y="3241232"/>
                </a:moveTo>
                <a:lnTo>
                  <a:pt x="443738" y="3243047"/>
                </a:lnTo>
                <a:lnTo>
                  <a:pt x="440255" y="3253780"/>
                </a:lnTo>
                <a:cubicBezTo>
                  <a:pt x="436076" y="3266658"/>
                  <a:pt x="428886" y="3271737"/>
                  <a:pt x="418686" y="3269016"/>
                </a:cubicBezTo>
                <a:lnTo>
                  <a:pt x="410186" y="3266748"/>
                </a:lnTo>
                <a:lnTo>
                  <a:pt x="413668" y="3256015"/>
                </a:lnTo>
                <a:cubicBezTo>
                  <a:pt x="416325" y="3249727"/>
                  <a:pt x="419593" y="3245351"/>
                  <a:pt x="423471" y="3242885"/>
                </a:cubicBezTo>
                <a:cubicBezTo>
                  <a:pt x="427349" y="3240423"/>
                  <a:pt x="431839" y="3239871"/>
                  <a:pt x="436940" y="3241232"/>
                </a:cubicBezTo>
                <a:close/>
                <a:moveTo>
                  <a:pt x="1316652" y="3238761"/>
                </a:moveTo>
                <a:lnTo>
                  <a:pt x="1288013" y="3241233"/>
                </a:lnTo>
                <a:lnTo>
                  <a:pt x="1281434" y="3245541"/>
                </a:lnTo>
                <a:lnTo>
                  <a:pt x="1257210" y="3285458"/>
                </a:lnTo>
                <a:lnTo>
                  <a:pt x="1260268" y="3283268"/>
                </a:lnTo>
                <a:cubicBezTo>
                  <a:pt x="1264233" y="3284327"/>
                  <a:pt x="1278799" y="3275969"/>
                  <a:pt x="1303963" y="3258194"/>
                </a:cubicBezTo>
                <a:lnTo>
                  <a:pt x="1310169" y="3253475"/>
                </a:lnTo>
                <a:close/>
                <a:moveTo>
                  <a:pt x="756746" y="3200621"/>
                </a:moveTo>
                <a:cubicBezTo>
                  <a:pt x="750616" y="3200542"/>
                  <a:pt x="745553" y="3201911"/>
                  <a:pt x="741558" y="3204732"/>
                </a:cubicBezTo>
                <a:cubicBezTo>
                  <a:pt x="737564" y="3207555"/>
                  <a:pt x="734638" y="3211828"/>
                  <a:pt x="732780" y="3217552"/>
                </a:cubicBezTo>
                <a:lnTo>
                  <a:pt x="729297" y="3228284"/>
                </a:lnTo>
                <a:lnTo>
                  <a:pt x="770096" y="3239170"/>
                </a:lnTo>
                <a:lnTo>
                  <a:pt x="780545" y="3206972"/>
                </a:lnTo>
                <a:close/>
                <a:moveTo>
                  <a:pt x="821227" y="3138529"/>
                </a:moveTo>
                <a:lnTo>
                  <a:pt x="817745" y="3149259"/>
                </a:lnTo>
                <a:cubicBezTo>
                  <a:pt x="819233" y="3163652"/>
                  <a:pt x="818814" y="3174425"/>
                  <a:pt x="816493" y="3181580"/>
                </a:cubicBezTo>
                <a:lnTo>
                  <a:pt x="840292" y="3187931"/>
                </a:lnTo>
                <a:lnTo>
                  <a:pt x="846561" y="3168612"/>
                </a:lnTo>
                <a:cubicBezTo>
                  <a:pt x="851205" y="3154302"/>
                  <a:pt x="848426" y="3145787"/>
                  <a:pt x="838229" y="3143064"/>
                </a:cubicBezTo>
                <a:close/>
                <a:moveTo>
                  <a:pt x="904942" y="3102557"/>
                </a:moveTo>
                <a:cubicBezTo>
                  <a:pt x="879842" y="3119183"/>
                  <a:pt x="862761" y="3126286"/>
                  <a:pt x="853694" y="3123867"/>
                </a:cubicBezTo>
                <a:cubicBezTo>
                  <a:pt x="850183" y="3138480"/>
                  <a:pt x="852961" y="3146995"/>
                  <a:pt x="862026" y="3149414"/>
                </a:cubicBezTo>
                <a:lnTo>
                  <a:pt x="887527" y="3156219"/>
                </a:lnTo>
                <a:cubicBezTo>
                  <a:pt x="891243" y="3144770"/>
                  <a:pt x="901552" y="3131972"/>
                  <a:pt x="918458" y="3117824"/>
                </a:cubicBezTo>
                <a:close/>
                <a:moveTo>
                  <a:pt x="965940" y="3051196"/>
                </a:moveTo>
                <a:lnTo>
                  <a:pt x="916227" y="3096238"/>
                </a:lnTo>
                <a:lnTo>
                  <a:pt x="933226" y="3100773"/>
                </a:lnTo>
                <a:cubicBezTo>
                  <a:pt x="951471" y="3090093"/>
                  <a:pt x="964559" y="3085811"/>
                  <a:pt x="972492" y="3087927"/>
                </a:cubicBezTo>
                <a:lnTo>
                  <a:pt x="975975" y="3077195"/>
                </a:lnTo>
                <a:cubicBezTo>
                  <a:pt x="980619" y="3062886"/>
                  <a:pt x="977275" y="3054218"/>
                  <a:pt x="965940" y="3051196"/>
                </a:cubicBezTo>
                <a:close/>
                <a:moveTo>
                  <a:pt x="180837" y="3034137"/>
                </a:moveTo>
                <a:lnTo>
                  <a:pt x="187126" y="3039156"/>
                </a:lnTo>
                <a:lnTo>
                  <a:pt x="180345" y="3048226"/>
                </a:lnTo>
                <a:cubicBezTo>
                  <a:pt x="164454" y="3064509"/>
                  <a:pt x="150918" y="3068188"/>
                  <a:pt x="139737" y="3059263"/>
                </a:cubicBezTo>
                <a:lnTo>
                  <a:pt x="153299" y="3041123"/>
                </a:lnTo>
                <a:cubicBezTo>
                  <a:pt x="157026" y="3044098"/>
                  <a:pt x="166205" y="3041769"/>
                  <a:pt x="180837" y="3034137"/>
                </a:cubicBezTo>
                <a:close/>
                <a:moveTo>
                  <a:pt x="56370" y="3015044"/>
                </a:moveTo>
                <a:lnTo>
                  <a:pt x="71669" y="3019128"/>
                </a:lnTo>
                <a:lnTo>
                  <a:pt x="68188" y="3029858"/>
                </a:lnTo>
                <a:cubicBezTo>
                  <a:pt x="55555" y="3049811"/>
                  <a:pt x="35638" y="3056158"/>
                  <a:pt x="8441" y="3048900"/>
                </a:cubicBezTo>
                <a:lnTo>
                  <a:pt x="15405" y="3027436"/>
                </a:lnTo>
                <a:cubicBezTo>
                  <a:pt x="24473" y="3029855"/>
                  <a:pt x="38127" y="3025725"/>
                  <a:pt x="56370" y="3015044"/>
                </a:cubicBezTo>
                <a:close/>
                <a:moveTo>
                  <a:pt x="520435" y="3009728"/>
                </a:moveTo>
                <a:cubicBezTo>
                  <a:pt x="517201" y="3009080"/>
                  <a:pt x="513873" y="3009802"/>
                  <a:pt x="510447" y="3011895"/>
                </a:cubicBezTo>
                <a:cubicBezTo>
                  <a:pt x="507022" y="3013989"/>
                  <a:pt x="503501" y="3017455"/>
                  <a:pt x="499884" y="3022292"/>
                </a:cubicBezTo>
                <a:lnTo>
                  <a:pt x="493104" y="3031363"/>
                </a:lnTo>
                <a:lnTo>
                  <a:pt x="502333" y="3038729"/>
                </a:lnTo>
                <a:lnTo>
                  <a:pt x="512399" y="3027107"/>
                </a:lnTo>
                <a:lnTo>
                  <a:pt x="525320" y="3024094"/>
                </a:lnTo>
                <a:lnTo>
                  <a:pt x="530220" y="3017538"/>
                </a:lnTo>
                <a:close/>
                <a:moveTo>
                  <a:pt x="1232017" y="2964632"/>
                </a:moveTo>
                <a:lnTo>
                  <a:pt x="1233776" y="2966036"/>
                </a:lnTo>
                <a:lnTo>
                  <a:pt x="1228864" y="2972605"/>
                </a:lnTo>
                <a:cubicBezTo>
                  <a:pt x="1222970" y="2980488"/>
                  <a:pt x="1218705" y="2983377"/>
                  <a:pt x="1216066" y="2981271"/>
                </a:cubicBezTo>
                <a:lnTo>
                  <a:pt x="1213868" y="2979517"/>
                </a:lnTo>
                <a:lnTo>
                  <a:pt x="1218778" y="2972947"/>
                </a:lnTo>
                <a:cubicBezTo>
                  <a:pt x="1221872" y="2969122"/>
                  <a:pt x="1224521" y="2966517"/>
                  <a:pt x="1226728" y="2965130"/>
                </a:cubicBezTo>
                <a:cubicBezTo>
                  <a:pt x="1228935" y="2963746"/>
                  <a:pt x="1230698" y="2963578"/>
                  <a:pt x="1232017" y="2964632"/>
                </a:cubicBezTo>
                <a:close/>
                <a:moveTo>
                  <a:pt x="638552" y="2940039"/>
                </a:moveTo>
                <a:lnTo>
                  <a:pt x="607363" y="2951659"/>
                </a:lnTo>
                <a:lnTo>
                  <a:pt x="605192" y="2958573"/>
                </a:lnTo>
                <a:lnTo>
                  <a:pt x="630360" y="2965289"/>
                </a:lnTo>
                <a:close/>
                <a:moveTo>
                  <a:pt x="720576" y="2910449"/>
                </a:moveTo>
                <a:lnTo>
                  <a:pt x="709054" y="2916317"/>
                </a:lnTo>
                <a:lnTo>
                  <a:pt x="706894" y="2918131"/>
                </a:lnTo>
                <a:lnTo>
                  <a:pt x="708294" y="2919248"/>
                </a:lnTo>
                <a:close/>
                <a:moveTo>
                  <a:pt x="700579" y="2898607"/>
                </a:moveTo>
                <a:lnTo>
                  <a:pt x="685186" y="2909947"/>
                </a:lnTo>
                <a:lnTo>
                  <a:pt x="696594" y="2912992"/>
                </a:lnTo>
                <a:close/>
                <a:moveTo>
                  <a:pt x="1183804" y="2880756"/>
                </a:moveTo>
                <a:lnTo>
                  <a:pt x="1173354" y="2912955"/>
                </a:lnTo>
                <a:cubicBezTo>
                  <a:pt x="1184685" y="2915978"/>
                  <a:pt x="1192675" y="2910335"/>
                  <a:pt x="1197319" y="2896023"/>
                </a:cubicBezTo>
                <a:lnTo>
                  <a:pt x="1200802" y="2885293"/>
                </a:lnTo>
                <a:close/>
                <a:moveTo>
                  <a:pt x="1292199" y="2870306"/>
                </a:moveTo>
                <a:lnTo>
                  <a:pt x="1247233" y="2917020"/>
                </a:lnTo>
                <a:lnTo>
                  <a:pt x="1263728" y="2908124"/>
                </a:lnTo>
                <a:lnTo>
                  <a:pt x="1275748" y="2896739"/>
                </a:lnTo>
                <a:close/>
                <a:moveTo>
                  <a:pt x="771735" y="2852615"/>
                </a:moveTo>
                <a:lnTo>
                  <a:pt x="764377" y="2853939"/>
                </a:lnTo>
                <a:lnTo>
                  <a:pt x="737284" y="2879535"/>
                </a:lnTo>
                <a:lnTo>
                  <a:pt x="747791" y="2882339"/>
                </a:lnTo>
                <a:close/>
                <a:moveTo>
                  <a:pt x="894985" y="2769903"/>
                </a:moveTo>
                <a:lnTo>
                  <a:pt x="874641" y="2797116"/>
                </a:lnTo>
                <a:cubicBezTo>
                  <a:pt x="879300" y="2800835"/>
                  <a:pt x="886151" y="2796646"/>
                  <a:pt x="895192" y="2784551"/>
                </a:cubicBezTo>
                <a:lnTo>
                  <a:pt x="901973" y="2775481"/>
                </a:lnTo>
                <a:close/>
                <a:moveTo>
                  <a:pt x="41102" y="2760256"/>
                </a:moveTo>
                <a:lnTo>
                  <a:pt x="47389" y="2765275"/>
                </a:lnTo>
                <a:lnTo>
                  <a:pt x="40609" y="2774346"/>
                </a:lnTo>
                <a:cubicBezTo>
                  <a:pt x="24717" y="2790629"/>
                  <a:pt x="11182" y="2794308"/>
                  <a:pt x="0" y="2785384"/>
                </a:cubicBezTo>
                <a:lnTo>
                  <a:pt x="13563" y="2767241"/>
                </a:lnTo>
                <a:cubicBezTo>
                  <a:pt x="17290" y="2770216"/>
                  <a:pt x="26468" y="2767887"/>
                  <a:pt x="41102" y="2760256"/>
                </a:cubicBezTo>
                <a:close/>
                <a:moveTo>
                  <a:pt x="191458" y="2741223"/>
                </a:moveTo>
                <a:lnTo>
                  <a:pt x="194253" y="2743454"/>
                </a:lnTo>
                <a:lnTo>
                  <a:pt x="187471" y="2752526"/>
                </a:lnTo>
                <a:cubicBezTo>
                  <a:pt x="179334" y="2763410"/>
                  <a:pt x="173169" y="2767179"/>
                  <a:pt x="168975" y="2763832"/>
                </a:cubicBezTo>
                <a:lnTo>
                  <a:pt x="165481" y="2761044"/>
                </a:lnTo>
                <a:lnTo>
                  <a:pt x="172263" y="2751973"/>
                </a:lnTo>
                <a:cubicBezTo>
                  <a:pt x="176564" y="2746716"/>
                  <a:pt x="180314" y="2743192"/>
                  <a:pt x="183514" y="2741400"/>
                </a:cubicBezTo>
                <a:cubicBezTo>
                  <a:pt x="186712" y="2739609"/>
                  <a:pt x="189361" y="2739550"/>
                  <a:pt x="191458" y="2741223"/>
                </a:cubicBezTo>
                <a:close/>
                <a:moveTo>
                  <a:pt x="380698" y="2735847"/>
                </a:moveTo>
                <a:cubicBezTo>
                  <a:pt x="377465" y="2735200"/>
                  <a:pt x="374136" y="2735922"/>
                  <a:pt x="370711" y="2738015"/>
                </a:cubicBezTo>
                <a:cubicBezTo>
                  <a:pt x="367285" y="2740108"/>
                  <a:pt x="363764" y="2743575"/>
                  <a:pt x="360148" y="2748412"/>
                </a:cubicBezTo>
                <a:lnTo>
                  <a:pt x="353367" y="2757482"/>
                </a:lnTo>
                <a:lnTo>
                  <a:pt x="370140" y="2770869"/>
                </a:lnTo>
                <a:lnTo>
                  <a:pt x="390483" y="2743656"/>
                </a:lnTo>
                <a:close/>
                <a:moveTo>
                  <a:pt x="1479077" y="2691363"/>
                </a:moveTo>
                <a:lnTo>
                  <a:pt x="1413230" y="2760052"/>
                </a:lnTo>
                <a:cubicBezTo>
                  <a:pt x="1373363" y="2793729"/>
                  <a:pt x="1337108" y="2826231"/>
                  <a:pt x="1304468" y="2857561"/>
                </a:cubicBezTo>
                <a:lnTo>
                  <a:pt x="1294174" y="2868256"/>
                </a:lnTo>
                <a:lnTo>
                  <a:pt x="1305380" y="2863090"/>
                </a:lnTo>
                <a:cubicBezTo>
                  <a:pt x="1320159" y="2854432"/>
                  <a:pt x="1348255" y="2835947"/>
                  <a:pt x="1389664" y="2807634"/>
                </a:cubicBezTo>
                <a:lnTo>
                  <a:pt x="1437664" y="2774453"/>
                </a:lnTo>
                <a:lnTo>
                  <a:pt x="1470936" y="2726364"/>
                </a:lnTo>
                <a:lnTo>
                  <a:pt x="1474444" y="2721476"/>
                </a:lnTo>
                <a:close/>
                <a:moveTo>
                  <a:pt x="443581" y="2687552"/>
                </a:moveTo>
                <a:lnTo>
                  <a:pt x="436801" y="2696622"/>
                </a:lnTo>
                <a:cubicBezTo>
                  <a:pt x="430993" y="2709368"/>
                  <a:pt x="425827" y="2718763"/>
                  <a:pt x="421308" y="2724810"/>
                </a:cubicBezTo>
                <a:lnTo>
                  <a:pt x="431092" y="2732620"/>
                </a:lnTo>
                <a:lnTo>
                  <a:pt x="443298" y="2716293"/>
                </a:lnTo>
                <a:cubicBezTo>
                  <a:pt x="452338" y="2704199"/>
                  <a:pt x="454763" y="2696477"/>
                  <a:pt x="450570" y="2693131"/>
                </a:cubicBezTo>
                <a:close/>
                <a:moveTo>
                  <a:pt x="504742" y="2663952"/>
                </a:moveTo>
                <a:cubicBezTo>
                  <a:pt x="483726" y="2676144"/>
                  <a:pt x="471353" y="2680753"/>
                  <a:pt x="467627" y="2677779"/>
                </a:cubicBezTo>
                <a:cubicBezTo>
                  <a:pt x="459049" y="2690245"/>
                  <a:pt x="456626" y="2697965"/>
                  <a:pt x="460354" y="2700939"/>
                </a:cubicBezTo>
                <a:lnTo>
                  <a:pt x="470837" y="2709306"/>
                </a:lnTo>
                <a:cubicBezTo>
                  <a:pt x="478070" y="2699630"/>
                  <a:pt x="489441" y="2689394"/>
                  <a:pt x="504950" y="2678599"/>
                </a:cubicBezTo>
                <a:close/>
                <a:moveTo>
                  <a:pt x="560843" y="2624728"/>
                </a:moveTo>
                <a:lnTo>
                  <a:pt x="513660" y="2659484"/>
                </a:lnTo>
                <a:lnTo>
                  <a:pt x="520648" y="2665061"/>
                </a:lnTo>
                <a:cubicBezTo>
                  <a:pt x="535280" y="2657429"/>
                  <a:pt x="544228" y="2654914"/>
                  <a:pt x="547488" y="2657517"/>
                </a:cubicBezTo>
                <a:lnTo>
                  <a:pt x="554269" y="2648446"/>
                </a:lnTo>
                <a:cubicBezTo>
                  <a:pt x="563310" y="2636352"/>
                  <a:pt x="565502" y="2628446"/>
                  <a:pt x="560843" y="2624728"/>
                </a:cubicBezTo>
                <a:close/>
                <a:moveTo>
                  <a:pt x="672022" y="2571530"/>
                </a:moveTo>
                <a:cubicBezTo>
                  <a:pt x="648119" y="2566936"/>
                  <a:pt x="624534" y="2575629"/>
                  <a:pt x="601268" y="2597611"/>
                </a:cubicBezTo>
                <a:cubicBezTo>
                  <a:pt x="593511" y="2604939"/>
                  <a:pt x="585791" y="2613743"/>
                  <a:pt x="578106" y="2624023"/>
                </a:cubicBezTo>
                <a:lnTo>
                  <a:pt x="564545" y="2642164"/>
                </a:lnTo>
                <a:lnTo>
                  <a:pt x="568558" y="2645367"/>
                </a:lnTo>
                <a:lnTo>
                  <a:pt x="608661" y="2616640"/>
                </a:lnTo>
                <a:cubicBezTo>
                  <a:pt x="612627" y="2617699"/>
                  <a:pt x="627193" y="2609341"/>
                  <a:pt x="652355" y="2591566"/>
                </a:cubicBezTo>
                <a:lnTo>
                  <a:pt x="663218" y="2583308"/>
                </a:lnTo>
                <a:close/>
                <a:moveTo>
                  <a:pt x="755248" y="2496022"/>
                </a:moveTo>
                <a:lnTo>
                  <a:pt x="734904" y="2523236"/>
                </a:lnTo>
                <a:cubicBezTo>
                  <a:pt x="739564" y="2526954"/>
                  <a:pt x="746415" y="2522766"/>
                  <a:pt x="755456" y="2510671"/>
                </a:cubicBezTo>
                <a:lnTo>
                  <a:pt x="760010" y="2504579"/>
                </a:lnTo>
                <a:lnTo>
                  <a:pt x="759883" y="2504552"/>
                </a:lnTo>
                <a:lnTo>
                  <a:pt x="761099" y="2503123"/>
                </a:lnTo>
                <a:lnTo>
                  <a:pt x="762236" y="2501601"/>
                </a:lnTo>
                <a:close/>
                <a:moveTo>
                  <a:pt x="3556071" y="2368804"/>
                </a:moveTo>
                <a:cubicBezTo>
                  <a:pt x="3554505" y="2367787"/>
                  <a:pt x="3552643" y="2368211"/>
                  <a:pt x="3550482" y="2370080"/>
                </a:cubicBezTo>
                <a:cubicBezTo>
                  <a:pt x="3548322" y="2371948"/>
                  <a:pt x="3545863" y="2375259"/>
                  <a:pt x="3543109" y="2380014"/>
                </a:cubicBezTo>
                <a:lnTo>
                  <a:pt x="3538977" y="2387146"/>
                </a:lnTo>
                <a:lnTo>
                  <a:pt x="3543674" y="2390202"/>
                </a:lnTo>
                <a:close/>
                <a:moveTo>
                  <a:pt x="479614" y="2318254"/>
                </a:moveTo>
                <a:lnTo>
                  <a:pt x="483572" y="2321413"/>
                </a:lnTo>
                <a:lnTo>
                  <a:pt x="478660" y="2327982"/>
                </a:lnTo>
                <a:cubicBezTo>
                  <a:pt x="467372" y="2339952"/>
                  <a:pt x="458210" y="2343129"/>
                  <a:pt x="451175" y="2337514"/>
                </a:cubicBezTo>
                <a:lnTo>
                  <a:pt x="460997" y="2324373"/>
                </a:lnTo>
                <a:cubicBezTo>
                  <a:pt x="463343" y="2326246"/>
                  <a:pt x="469547" y="2324206"/>
                  <a:pt x="479614" y="2318254"/>
                </a:cubicBezTo>
                <a:close/>
                <a:moveTo>
                  <a:pt x="580409" y="2298004"/>
                </a:moveTo>
                <a:lnTo>
                  <a:pt x="582169" y="2299408"/>
                </a:lnTo>
                <a:lnTo>
                  <a:pt x="577257" y="2305976"/>
                </a:lnTo>
                <a:cubicBezTo>
                  <a:pt x="571364" y="2313860"/>
                  <a:pt x="567099" y="2316749"/>
                  <a:pt x="564459" y="2314643"/>
                </a:cubicBezTo>
                <a:lnTo>
                  <a:pt x="562261" y="2312888"/>
                </a:lnTo>
                <a:lnTo>
                  <a:pt x="567172" y="2306319"/>
                </a:lnTo>
                <a:cubicBezTo>
                  <a:pt x="570265" y="2302494"/>
                  <a:pt x="572915" y="2299889"/>
                  <a:pt x="575121" y="2298503"/>
                </a:cubicBezTo>
                <a:cubicBezTo>
                  <a:pt x="577328" y="2297117"/>
                  <a:pt x="579091" y="2296950"/>
                  <a:pt x="580409" y="2298004"/>
                </a:cubicBezTo>
                <a:close/>
                <a:moveTo>
                  <a:pt x="706447" y="2285311"/>
                </a:moveTo>
                <a:cubicBezTo>
                  <a:pt x="704326" y="2285019"/>
                  <a:pt x="702081" y="2285675"/>
                  <a:pt x="699711" y="2287278"/>
                </a:cubicBezTo>
                <a:cubicBezTo>
                  <a:pt x="697342" y="2288883"/>
                  <a:pt x="694846" y="2291438"/>
                  <a:pt x="692227" y="2294941"/>
                </a:cubicBezTo>
                <a:lnTo>
                  <a:pt x="687316" y="2301512"/>
                </a:lnTo>
                <a:lnTo>
                  <a:pt x="697871" y="2309935"/>
                </a:lnTo>
                <a:lnTo>
                  <a:pt x="712604" y="2290225"/>
                </a:lnTo>
                <a:close/>
                <a:moveTo>
                  <a:pt x="3660387" y="2263836"/>
                </a:moveTo>
                <a:lnTo>
                  <a:pt x="3635218" y="2288643"/>
                </a:lnTo>
                <a:cubicBezTo>
                  <a:pt x="3632615" y="2288376"/>
                  <a:pt x="3623412" y="2295940"/>
                  <a:pt x="3607611" y="2311330"/>
                </a:cubicBezTo>
                <a:lnTo>
                  <a:pt x="3600809" y="2318382"/>
                </a:lnTo>
                <a:lnTo>
                  <a:pt x="3595442" y="2327643"/>
                </a:lnTo>
                <a:cubicBezTo>
                  <a:pt x="3616294" y="2328116"/>
                  <a:pt x="3636088" y="2312187"/>
                  <a:pt x="3654820" y="2279855"/>
                </a:cubicBezTo>
                <a:lnTo>
                  <a:pt x="3663085" y="2265591"/>
                </a:lnTo>
                <a:close/>
                <a:moveTo>
                  <a:pt x="750397" y="2249062"/>
                </a:moveTo>
                <a:lnTo>
                  <a:pt x="745486" y="2255631"/>
                </a:lnTo>
                <a:cubicBezTo>
                  <a:pt x="741058" y="2264685"/>
                  <a:pt x="737207" y="2271402"/>
                  <a:pt x="733933" y="2275782"/>
                </a:cubicBezTo>
                <a:lnTo>
                  <a:pt x="740090" y="2280695"/>
                </a:lnTo>
                <a:lnTo>
                  <a:pt x="748929" y="2268869"/>
                </a:lnTo>
                <a:cubicBezTo>
                  <a:pt x="755478" y="2260111"/>
                  <a:pt x="757433" y="2254677"/>
                  <a:pt x="754795" y="2252572"/>
                </a:cubicBezTo>
                <a:close/>
                <a:moveTo>
                  <a:pt x="3690886" y="2244397"/>
                </a:moveTo>
                <a:cubicBezTo>
                  <a:pt x="3681619" y="2251462"/>
                  <a:pt x="3675889" y="2254281"/>
                  <a:pt x="3673697" y="2252855"/>
                </a:cubicBezTo>
                <a:lnTo>
                  <a:pt x="3669564" y="2259987"/>
                </a:lnTo>
                <a:cubicBezTo>
                  <a:pt x="3664056" y="2269496"/>
                  <a:pt x="3662866" y="2275270"/>
                  <a:pt x="3665997" y="2277307"/>
                </a:cubicBezTo>
                <a:lnTo>
                  <a:pt x="3695583" y="2247453"/>
                </a:lnTo>
                <a:close/>
                <a:moveTo>
                  <a:pt x="792103" y="2229901"/>
                </a:moveTo>
                <a:cubicBezTo>
                  <a:pt x="777589" y="2239297"/>
                  <a:pt x="769161" y="2243059"/>
                  <a:pt x="766816" y="2241187"/>
                </a:cubicBezTo>
                <a:cubicBezTo>
                  <a:pt x="760561" y="2250181"/>
                  <a:pt x="758604" y="2255613"/>
                  <a:pt x="760951" y="2257485"/>
                </a:cubicBezTo>
                <a:lnTo>
                  <a:pt x="767547" y="2262750"/>
                </a:lnTo>
                <a:cubicBezTo>
                  <a:pt x="772786" y="2255742"/>
                  <a:pt x="780799" y="2248152"/>
                  <a:pt x="791590" y="2239980"/>
                </a:cubicBezTo>
                <a:close/>
                <a:moveTo>
                  <a:pt x="3721898" y="2207615"/>
                </a:moveTo>
                <a:cubicBezTo>
                  <a:pt x="3717489" y="2215224"/>
                  <a:pt x="3710415" y="2223714"/>
                  <a:pt x="3700672" y="2233089"/>
                </a:cubicBezTo>
                <a:lnTo>
                  <a:pt x="3701237" y="2243277"/>
                </a:lnTo>
                <a:cubicBezTo>
                  <a:pt x="3714511" y="2232271"/>
                  <a:pt x="3722401" y="2227584"/>
                  <a:pt x="3724905" y="2229215"/>
                </a:cubicBezTo>
                <a:cubicBezTo>
                  <a:pt x="3730102" y="2219501"/>
                  <a:pt x="3731448" y="2213830"/>
                  <a:pt x="3728943" y="2212200"/>
                </a:cubicBezTo>
                <a:close/>
                <a:moveTo>
                  <a:pt x="831141" y="2200220"/>
                </a:moveTo>
                <a:lnTo>
                  <a:pt x="798230" y="2226400"/>
                </a:lnTo>
                <a:lnTo>
                  <a:pt x="802628" y="2229909"/>
                </a:lnTo>
                <a:cubicBezTo>
                  <a:pt x="812694" y="2223958"/>
                  <a:pt x="818753" y="2221800"/>
                  <a:pt x="820806" y="2223438"/>
                </a:cubicBezTo>
                <a:lnTo>
                  <a:pt x="825716" y="2216869"/>
                </a:lnTo>
                <a:cubicBezTo>
                  <a:pt x="832264" y="2208110"/>
                  <a:pt x="834073" y="2202560"/>
                  <a:pt x="831141" y="2200220"/>
                </a:cubicBezTo>
                <a:close/>
                <a:moveTo>
                  <a:pt x="3746994" y="2186626"/>
                </a:moveTo>
                <a:lnTo>
                  <a:pt x="3739556" y="2199464"/>
                </a:lnTo>
                <a:cubicBezTo>
                  <a:pt x="3734047" y="2208973"/>
                  <a:pt x="3732701" y="2214646"/>
                  <a:pt x="3735518" y="2216479"/>
                </a:cubicBezTo>
                <a:lnTo>
                  <a:pt x="3740216" y="2219535"/>
                </a:lnTo>
                <a:lnTo>
                  <a:pt x="3744348" y="2212403"/>
                </a:lnTo>
                <a:cubicBezTo>
                  <a:pt x="3747739" y="2202825"/>
                  <a:pt x="3750815" y="2195659"/>
                  <a:pt x="3753570" y="2190905"/>
                </a:cubicBezTo>
                <a:close/>
                <a:moveTo>
                  <a:pt x="907415" y="2158299"/>
                </a:moveTo>
                <a:cubicBezTo>
                  <a:pt x="896958" y="2156946"/>
                  <a:pt x="886333" y="2159656"/>
                  <a:pt x="875538" y="2166424"/>
                </a:cubicBezTo>
                <a:cubicBezTo>
                  <a:pt x="864744" y="2173194"/>
                  <a:pt x="853781" y="2184023"/>
                  <a:pt x="842649" y="2198915"/>
                </a:cubicBezTo>
                <a:lnTo>
                  <a:pt x="832826" y="2212054"/>
                </a:lnTo>
                <a:lnTo>
                  <a:pt x="835352" y="2214069"/>
                </a:lnTo>
                <a:lnTo>
                  <a:pt x="863288" y="2192379"/>
                </a:lnTo>
                <a:cubicBezTo>
                  <a:pt x="865878" y="2192919"/>
                  <a:pt x="875931" y="2186471"/>
                  <a:pt x="893451" y="2173034"/>
                </a:cubicBezTo>
                <a:lnTo>
                  <a:pt x="901038" y="2166829"/>
                </a:lnTo>
                <a:close/>
                <a:moveTo>
                  <a:pt x="3785408" y="2152697"/>
                </a:moveTo>
                <a:lnTo>
                  <a:pt x="3773011" y="2174094"/>
                </a:lnTo>
                <a:lnTo>
                  <a:pt x="3779586" y="2178372"/>
                </a:lnTo>
                <a:cubicBezTo>
                  <a:pt x="3781703" y="2178439"/>
                  <a:pt x="3783841" y="2177538"/>
                  <a:pt x="3786001" y="2175671"/>
                </a:cubicBezTo>
                <a:cubicBezTo>
                  <a:pt x="3788162" y="2173803"/>
                  <a:pt x="3790344" y="2170967"/>
                  <a:pt x="3792548" y="2167163"/>
                </a:cubicBezTo>
                <a:lnTo>
                  <a:pt x="3796680" y="2160032"/>
                </a:lnTo>
                <a:close/>
                <a:moveTo>
                  <a:pt x="3916099" y="2133636"/>
                </a:moveTo>
                <a:lnTo>
                  <a:pt x="3918447" y="2135165"/>
                </a:lnTo>
                <a:lnTo>
                  <a:pt x="3914315" y="2142297"/>
                </a:lnTo>
                <a:cubicBezTo>
                  <a:pt x="3911680" y="2146473"/>
                  <a:pt x="3909350" y="2149377"/>
                  <a:pt x="3907327" y="2151008"/>
                </a:cubicBezTo>
                <a:cubicBezTo>
                  <a:pt x="3905305" y="2152637"/>
                  <a:pt x="3903589" y="2152995"/>
                  <a:pt x="3902179" y="2152078"/>
                </a:cubicBezTo>
                <a:lnTo>
                  <a:pt x="3900301" y="2150856"/>
                </a:lnTo>
                <a:lnTo>
                  <a:pt x="3904434" y="2143722"/>
                </a:lnTo>
                <a:cubicBezTo>
                  <a:pt x="3909392" y="2135165"/>
                  <a:pt x="3913280" y="2131803"/>
                  <a:pt x="3916099" y="2133636"/>
                </a:cubicBezTo>
                <a:close/>
                <a:moveTo>
                  <a:pt x="966098" y="2102340"/>
                </a:moveTo>
                <a:lnTo>
                  <a:pt x="951364" y="2122049"/>
                </a:lnTo>
                <a:cubicBezTo>
                  <a:pt x="954296" y="2124389"/>
                  <a:pt x="959036" y="2121180"/>
                  <a:pt x="965584" y="2112419"/>
                </a:cubicBezTo>
                <a:lnTo>
                  <a:pt x="970497" y="2105850"/>
                </a:lnTo>
                <a:close/>
                <a:moveTo>
                  <a:pt x="4012931" y="2097945"/>
                </a:moveTo>
                <a:cubicBezTo>
                  <a:pt x="4017268" y="2095857"/>
                  <a:pt x="4021315" y="2096035"/>
                  <a:pt x="4025072" y="2098479"/>
                </a:cubicBezTo>
                <a:lnTo>
                  <a:pt x="4016808" y="2112743"/>
                </a:lnTo>
                <a:cubicBezTo>
                  <a:pt x="4014303" y="2111113"/>
                  <a:pt x="4008418" y="2113830"/>
                  <a:pt x="3999150" y="2120895"/>
                </a:cubicBezTo>
                <a:lnTo>
                  <a:pt x="3994924" y="2118144"/>
                </a:lnTo>
                <a:lnTo>
                  <a:pt x="3999056" y="2111012"/>
                </a:lnTo>
                <a:cubicBezTo>
                  <a:pt x="4003971" y="2104389"/>
                  <a:pt x="4008596" y="2100034"/>
                  <a:pt x="4012931" y="2097945"/>
                </a:cubicBezTo>
                <a:close/>
                <a:moveTo>
                  <a:pt x="3726351" y="1942238"/>
                </a:moveTo>
                <a:cubicBezTo>
                  <a:pt x="3723863" y="1940618"/>
                  <a:pt x="3721045" y="1941045"/>
                  <a:pt x="3717899" y="1943518"/>
                </a:cubicBezTo>
                <a:cubicBezTo>
                  <a:pt x="3714753" y="1945991"/>
                  <a:pt x="3711278" y="1950510"/>
                  <a:pt x="3707475" y="1957076"/>
                </a:cubicBezTo>
                <a:lnTo>
                  <a:pt x="3703643" y="1963689"/>
                </a:lnTo>
                <a:lnTo>
                  <a:pt x="3703771" y="1963702"/>
                </a:lnTo>
                <a:lnTo>
                  <a:pt x="3702727" y="1965269"/>
                </a:lnTo>
                <a:lnTo>
                  <a:pt x="3701769" y="1966923"/>
                </a:lnTo>
                <a:lnTo>
                  <a:pt x="3709235" y="1971780"/>
                </a:lnTo>
                <a:close/>
                <a:moveTo>
                  <a:pt x="3876968" y="1801591"/>
                </a:moveTo>
                <a:lnTo>
                  <a:pt x="3840581" y="1834777"/>
                </a:lnTo>
                <a:cubicBezTo>
                  <a:pt x="3836569" y="1834138"/>
                  <a:pt x="3823133" y="1844107"/>
                  <a:pt x="3800274" y="1864678"/>
                </a:cubicBezTo>
                <a:lnTo>
                  <a:pt x="3790470" y="1874147"/>
                </a:lnTo>
                <a:lnTo>
                  <a:pt x="3783062" y="1886933"/>
                </a:lnTo>
                <a:cubicBezTo>
                  <a:pt x="3815051" y="1889667"/>
                  <a:pt x="3843980" y="1868716"/>
                  <a:pt x="3869845" y="1824074"/>
                </a:cubicBezTo>
                <a:lnTo>
                  <a:pt x="3881255" y="1804380"/>
                </a:lnTo>
                <a:close/>
                <a:moveTo>
                  <a:pt x="3921991" y="1776647"/>
                </a:moveTo>
                <a:cubicBezTo>
                  <a:pt x="3908412" y="1785891"/>
                  <a:pt x="3899881" y="1789380"/>
                  <a:pt x="3896397" y="1787114"/>
                </a:cubicBezTo>
                <a:lnTo>
                  <a:pt x="3890692" y="1796962"/>
                </a:lnTo>
                <a:cubicBezTo>
                  <a:pt x="3883086" y="1810090"/>
                  <a:pt x="3881769" y="1818274"/>
                  <a:pt x="3886746" y="1821513"/>
                </a:cubicBezTo>
                <a:lnTo>
                  <a:pt x="3929455" y="1781503"/>
                </a:lnTo>
                <a:close/>
                <a:moveTo>
                  <a:pt x="3966278" y="1726818"/>
                </a:moveTo>
                <a:cubicBezTo>
                  <a:pt x="3960192" y="1737321"/>
                  <a:pt x="3950098" y="1748833"/>
                  <a:pt x="3935992" y="1761351"/>
                </a:cubicBezTo>
                <a:lnTo>
                  <a:pt x="3937750" y="1776055"/>
                </a:lnTo>
                <a:cubicBezTo>
                  <a:pt x="3957123" y="1761540"/>
                  <a:pt x="3968801" y="1755578"/>
                  <a:pt x="3972780" y="1758167"/>
                </a:cubicBezTo>
                <a:cubicBezTo>
                  <a:pt x="3979891" y="1744714"/>
                  <a:pt x="3981456" y="1736694"/>
                  <a:pt x="3977475" y="1734103"/>
                </a:cubicBezTo>
                <a:close/>
                <a:moveTo>
                  <a:pt x="4002887" y="1699112"/>
                </a:moveTo>
                <a:lnTo>
                  <a:pt x="3992618" y="1716837"/>
                </a:lnTo>
                <a:cubicBezTo>
                  <a:pt x="3985011" y="1729966"/>
                  <a:pt x="3983447" y="1737989"/>
                  <a:pt x="3987924" y="1740902"/>
                </a:cubicBezTo>
                <a:lnTo>
                  <a:pt x="3995389" y="1745760"/>
                </a:lnTo>
                <a:lnTo>
                  <a:pt x="4001094" y="1735914"/>
                </a:lnTo>
                <a:cubicBezTo>
                  <a:pt x="4005452" y="1722477"/>
                  <a:pt x="4009535" y="1712476"/>
                  <a:pt x="4013338" y="1705912"/>
                </a:cubicBezTo>
                <a:close/>
                <a:moveTo>
                  <a:pt x="3559871" y="1681903"/>
                </a:moveTo>
                <a:cubicBezTo>
                  <a:pt x="3557384" y="1680284"/>
                  <a:pt x="3554566" y="1680712"/>
                  <a:pt x="3551420" y="1683184"/>
                </a:cubicBezTo>
                <a:cubicBezTo>
                  <a:pt x="3548274" y="1685658"/>
                  <a:pt x="3544799" y="1690177"/>
                  <a:pt x="3540995" y="1696742"/>
                </a:cubicBezTo>
                <a:lnTo>
                  <a:pt x="3535290" y="1706589"/>
                </a:lnTo>
                <a:lnTo>
                  <a:pt x="3542755" y="1711447"/>
                </a:lnTo>
                <a:close/>
                <a:moveTo>
                  <a:pt x="4058766" y="1654113"/>
                </a:moveTo>
                <a:lnTo>
                  <a:pt x="4041650" y="1683655"/>
                </a:lnTo>
                <a:lnTo>
                  <a:pt x="4052099" y="1690455"/>
                </a:lnTo>
                <a:cubicBezTo>
                  <a:pt x="4055349" y="1690759"/>
                  <a:pt x="4058546" y="1689675"/>
                  <a:pt x="4061691" y="1687203"/>
                </a:cubicBezTo>
                <a:cubicBezTo>
                  <a:pt x="4064838" y="1684731"/>
                  <a:pt x="4067932" y="1680868"/>
                  <a:pt x="4070974" y="1675617"/>
                </a:cubicBezTo>
                <a:lnTo>
                  <a:pt x="4076680" y="1665770"/>
                </a:lnTo>
                <a:close/>
                <a:moveTo>
                  <a:pt x="4257331" y="1639584"/>
                </a:moveTo>
                <a:lnTo>
                  <a:pt x="4261063" y="1642013"/>
                </a:lnTo>
                <a:lnTo>
                  <a:pt x="4255357" y="1651861"/>
                </a:lnTo>
                <a:cubicBezTo>
                  <a:pt x="4251685" y="1657606"/>
                  <a:pt x="4248372" y="1661551"/>
                  <a:pt x="4245415" y="1663696"/>
                </a:cubicBezTo>
                <a:cubicBezTo>
                  <a:pt x="4242460" y="1665841"/>
                  <a:pt x="4239861" y="1666186"/>
                  <a:pt x="4237622" y="1664728"/>
                </a:cubicBezTo>
                <a:lnTo>
                  <a:pt x="4234637" y="1662786"/>
                </a:lnTo>
                <a:lnTo>
                  <a:pt x="4240343" y="1652938"/>
                </a:lnTo>
                <a:cubicBezTo>
                  <a:pt x="4243767" y="1647030"/>
                  <a:pt x="4246893" y="1642963"/>
                  <a:pt x="4249725" y="1640737"/>
                </a:cubicBezTo>
                <a:cubicBezTo>
                  <a:pt x="4252555" y="1638511"/>
                  <a:pt x="4255091" y="1638127"/>
                  <a:pt x="4257331" y="1639584"/>
                </a:cubicBezTo>
                <a:close/>
                <a:moveTo>
                  <a:pt x="4402561" y="1597808"/>
                </a:moveTo>
                <a:cubicBezTo>
                  <a:pt x="4409021" y="1595231"/>
                  <a:pt x="4415237" y="1595887"/>
                  <a:pt x="4421208" y="1599772"/>
                </a:cubicBezTo>
                <a:lnTo>
                  <a:pt x="4409797" y="1619468"/>
                </a:lnTo>
                <a:cubicBezTo>
                  <a:pt x="4405815" y="1616878"/>
                  <a:pt x="4397037" y="1620203"/>
                  <a:pt x="4383458" y="1629447"/>
                </a:cubicBezTo>
                <a:lnTo>
                  <a:pt x="4376741" y="1625077"/>
                </a:lnTo>
                <a:lnTo>
                  <a:pt x="4382446" y="1615229"/>
                </a:lnTo>
                <a:cubicBezTo>
                  <a:pt x="4389396" y="1606191"/>
                  <a:pt x="4396101" y="1600384"/>
                  <a:pt x="4402561" y="1597808"/>
                </a:cubicBezTo>
                <a:close/>
                <a:moveTo>
                  <a:pt x="3675567" y="1582604"/>
                </a:moveTo>
                <a:lnTo>
                  <a:pt x="3655175" y="1615057"/>
                </a:lnTo>
                <a:lnTo>
                  <a:pt x="3662270" y="1612937"/>
                </a:lnTo>
                <a:lnTo>
                  <a:pt x="3686195" y="1584295"/>
                </a:lnTo>
                <a:close/>
                <a:moveTo>
                  <a:pt x="3722658" y="1546291"/>
                </a:moveTo>
                <a:lnTo>
                  <a:pt x="3720266" y="1561180"/>
                </a:lnTo>
                <a:lnTo>
                  <a:pt x="3734200" y="1548127"/>
                </a:lnTo>
                <a:close/>
                <a:moveTo>
                  <a:pt x="3710488" y="1541258"/>
                </a:moveTo>
                <a:lnTo>
                  <a:pt x="3699345" y="1551423"/>
                </a:lnTo>
                <a:lnTo>
                  <a:pt x="3710052" y="1544286"/>
                </a:lnTo>
                <a:lnTo>
                  <a:pt x="3711984" y="1542231"/>
                </a:lnTo>
                <a:close/>
                <a:moveTo>
                  <a:pt x="3782240" y="1486602"/>
                </a:moveTo>
                <a:lnTo>
                  <a:pt x="3776863" y="1512866"/>
                </a:lnTo>
                <a:lnTo>
                  <a:pt x="3806301" y="1497834"/>
                </a:lnTo>
                <a:lnTo>
                  <a:pt x="3807703" y="1490651"/>
                </a:lnTo>
                <a:close/>
                <a:moveTo>
                  <a:pt x="3434256" y="1399374"/>
                </a:moveTo>
                <a:lnTo>
                  <a:pt x="3432783" y="1400052"/>
                </a:lnTo>
                <a:lnTo>
                  <a:pt x="3432447" y="1401694"/>
                </a:lnTo>
                <a:close/>
                <a:moveTo>
                  <a:pt x="3900344" y="1399023"/>
                </a:moveTo>
                <a:lnTo>
                  <a:pt x="3891678" y="1411788"/>
                </a:lnTo>
                <a:lnTo>
                  <a:pt x="3879292" y="1416204"/>
                </a:lnTo>
                <a:lnTo>
                  <a:pt x="3875169" y="1423321"/>
                </a:lnTo>
                <a:lnTo>
                  <a:pt x="3885620" y="1430122"/>
                </a:lnTo>
                <a:cubicBezTo>
                  <a:pt x="3888869" y="1430426"/>
                  <a:pt x="3892066" y="1429343"/>
                  <a:pt x="3895211" y="1426870"/>
                </a:cubicBezTo>
                <a:cubicBezTo>
                  <a:pt x="3898358" y="1424398"/>
                  <a:pt x="3901452" y="1420535"/>
                  <a:pt x="3904495" y="1415283"/>
                </a:cubicBezTo>
                <a:lnTo>
                  <a:pt x="3910200" y="1405436"/>
                </a:lnTo>
                <a:close/>
                <a:moveTo>
                  <a:pt x="3540700" y="1339589"/>
                </a:moveTo>
                <a:lnTo>
                  <a:pt x="3532729" y="1355056"/>
                </a:lnTo>
                <a:lnTo>
                  <a:pt x="3545792" y="1351161"/>
                </a:lnTo>
                <a:close/>
                <a:moveTo>
                  <a:pt x="4236081" y="1337475"/>
                </a:moveTo>
                <a:cubicBezTo>
                  <a:pt x="4242541" y="1334899"/>
                  <a:pt x="4248757" y="1335554"/>
                  <a:pt x="4254728" y="1339439"/>
                </a:cubicBezTo>
                <a:lnTo>
                  <a:pt x="4243318" y="1359134"/>
                </a:lnTo>
                <a:cubicBezTo>
                  <a:pt x="4239336" y="1356543"/>
                  <a:pt x="4230558" y="1359870"/>
                  <a:pt x="4216978" y="1369114"/>
                </a:cubicBezTo>
                <a:lnTo>
                  <a:pt x="4210262" y="1364742"/>
                </a:lnTo>
                <a:lnTo>
                  <a:pt x="4215967" y="1354896"/>
                </a:lnTo>
                <a:cubicBezTo>
                  <a:pt x="4222916" y="1345859"/>
                  <a:pt x="4229621" y="1340051"/>
                  <a:pt x="4236081" y="1337475"/>
                </a:cubicBezTo>
                <a:close/>
                <a:moveTo>
                  <a:pt x="4384940" y="1335759"/>
                </a:moveTo>
                <a:lnTo>
                  <a:pt x="4380369" y="1358085"/>
                </a:lnTo>
                <a:cubicBezTo>
                  <a:pt x="4371195" y="1356626"/>
                  <a:pt x="4358208" y="1362245"/>
                  <a:pt x="4341401" y="1374941"/>
                </a:cubicBezTo>
                <a:lnTo>
                  <a:pt x="4325923" y="1372480"/>
                </a:lnTo>
                <a:lnTo>
                  <a:pt x="4328208" y="1361319"/>
                </a:lnTo>
                <a:cubicBezTo>
                  <a:pt x="4330784" y="1355964"/>
                  <a:pt x="4333897" y="1351416"/>
                  <a:pt x="4337550" y="1347675"/>
                </a:cubicBezTo>
                <a:cubicBezTo>
                  <a:pt x="4341202" y="1343932"/>
                  <a:pt x="4345391" y="1340996"/>
                  <a:pt x="4350119" y="1338866"/>
                </a:cubicBezTo>
                <a:cubicBezTo>
                  <a:pt x="4359575" y="1334606"/>
                  <a:pt x="4371182" y="1333570"/>
                  <a:pt x="4384940" y="1335759"/>
                </a:cubicBezTo>
                <a:close/>
                <a:moveTo>
                  <a:pt x="3509087" y="1322271"/>
                </a:moveTo>
                <a:lnTo>
                  <a:pt x="3496144" y="1342871"/>
                </a:lnTo>
                <a:lnTo>
                  <a:pt x="3526701" y="1325072"/>
                </a:lnTo>
                <a:close/>
                <a:moveTo>
                  <a:pt x="3552171" y="1285319"/>
                </a:moveTo>
                <a:lnTo>
                  <a:pt x="3548056" y="1305414"/>
                </a:lnTo>
                <a:lnTo>
                  <a:pt x="3548236" y="1312528"/>
                </a:lnTo>
                <a:lnTo>
                  <a:pt x="3558718" y="1306423"/>
                </a:lnTo>
                <a:lnTo>
                  <a:pt x="3571933" y="1300199"/>
                </a:lnTo>
                <a:lnTo>
                  <a:pt x="3570252" y="1301983"/>
                </a:lnTo>
                <a:cubicBezTo>
                  <a:pt x="3564858" y="1307745"/>
                  <a:pt x="3559382" y="1313659"/>
                  <a:pt x="3554973" y="1318564"/>
                </a:cubicBezTo>
                <a:lnTo>
                  <a:pt x="3550332" y="1324077"/>
                </a:lnTo>
                <a:lnTo>
                  <a:pt x="3558961" y="1330202"/>
                </a:lnTo>
                <a:lnTo>
                  <a:pt x="3576162" y="1332936"/>
                </a:lnTo>
                <a:lnTo>
                  <a:pt x="3578446" y="1321775"/>
                </a:lnTo>
                <a:cubicBezTo>
                  <a:pt x="3575457" y="1307465"/>
                  <a:pt x="3574725" y="1296589"/>
                  <a:pt x="3576248" y="1289149"/>
                </a:cubicBezTo>
                <a:close/>
                <a:moveTo>
                  <a:pt x="3615761" y="1226269"/>
                </a:moveTo>
                <a:lnTo>
                  <a:pt x="3608903" y="1259760"/>
                </a:lnTo>
                <a:lnTo>
                  <a:pt x="3632981" y="1263589"/>
                </a:lnTo>
                <a:cubicBezTo>
                  <a:pt x="3639018" y="1263010"/>
                  <a:pt x="3643850" y="1261090"/>
                  <a:pt x="3647479" y="1257824"/>
                </a:cubicBezTo>
                <a:cubicBezTo>
                  <a:pt x="3651107" y="1254559"/>
                  <a:pt x="3653530" y="1249948"/>
                  <a:pt x="3654750" y="1243995"/>
                </a:cubicBezTo>
                <a:lnTo>
                  <a:pt x="3657037" y="1232831"/>
                </a:lnTo>
                <a:close/>
                <a:moveTo>
                  <a:pt x="3958158" y="1158526"/>
                </a:moveTo>
                <a:lnTo>
                  <a:pt x="3966757" y="1159893"/>
                </a:lnTo>
                <a:lnTo>
                  <a:pt x="3964471" y="1171056"/>
                </a:lnTo>
                <a:cubicBezTo>
                  <a:pt x="3962527" y="1177665"/>
                  <a:pt x="3959778" y="1182415"/>
                  <a:pt x="3956226" y="1185310"/>
                </a:cubicBezTo>
                <a:cubicBezTo>
                  <a:pt x="3952673" y="1188201"/>
                  <a:pt x="3948317" y="1189238"/>
                  <a:pt x="3943157" y="1188418"/>
                </a:cubicBezTo>
                <a:lnTo>
                  <a:pt x="3936278" y="1187324"/>
                </a:lnTo>
                <a:lnTo>
                  <a:pt x="3938566" y="1176159"/>
                </a:lnTo>
                <a:cubicBezTo>
                  <a:pt x="3939936" y="1169462"/>
                  <a:pt x="3942255" y="1164644"/>
                  <a:pt x="3945520" y="1161703"/>
                </a:cubicBezTo>
                <a:cubicBezTo>
                  <a:pt x="3948786" y="1158766"/>
                  <a:pt x="3952998" y="1157706"/>
                  <a:pt x="3958158" y="1158526"/>
                </a:cubicBezTo>
                <a:close/>
                <a:moveTo>
                  <a:pt x="4218460" y="1075426"/>
                </a:moveTo>
                <a:lnTo>
                  <a:pt x="4213891" y="1097751"/>
                </a:lnTo>
                <a:cubicBezTo>
                  <a:pt x="4204715" y="1096294"/>
                  <a:pt x="4191728" y="1101912"/>
                  <a:pt x="4174921" y="1114608"/>
                </a:cubicBezTo>
                <a:lnTo>
                  <a:pt x="4159443" y="1112147"/>
                </a:lnTo>
                <a:lnTo>
                  <a:pt x="4161728" y="1100986"/>
                </a:lnTo>
                <a:cubicBezTo>
                  <a:pt x="4164305" y="1095631"/>
                  <a:pt x="4167419" y="1091083"/>
                  <a:pt x="4171070" y="1087341"/>
                </a:cubicBezTo>
                <a:cubicBezTo>
                  <a:pt x="4174722" y="1083598"/>
                  <a:pt x="4178913" y="1080663"/>
                  <a:pt x="4183640" y="1078534"/>
                </a:cubicBezTo>
                <a:cubicBezTo>
                  <a:pt x="4193096" y="1074274"/>
                  <a:pt x="4204702" y="1073237"/>
                  <a:pt x="4218460" y="1075426"/>
                </a:cubicBezTo>
                <a:close/>
                <a:moveTo>
                  <a:pt x="3407159" y="987484"/>
                </a:moveTo>
                <a:lnTo>
                  <a:pt x="3390043" y="1017026"/>
                </a:lnTo>
                <a:lnTo>
                  <a:pt x="3400493" y="1023827"/>
                </a:lnTo>
                <a:cubicBezTo>
                  <a:pt x="3403742" y="1024131"/>
                  <a:pt x="3406939" y="1023047"/>
                  <a:pt x="3410084" y="1020575"/>
                </a:cubicBezTo>
                <a:cubicBezTo>
                  <a:pt x="3413231" y="1018102"/>
                  <a:pt x="3416325" y="1014240"/>
                  <a:pt x="3419368" y="1008989"/>
                </a:cubicBezTo>
                <a:lnTo>
                  <a:pt x="3425073" y="999141"/>
                </a:lnTo>
                <a:close/>
                <a:moveTo>
                  <a:pt x="3605724" y="972955"/>
                </a:moveTo>
                <a:lnTo>
                  <a:pt x="3609456" y="975384"/>
                </a:lnTo>
                <a:lnTo>
                  <a:pt x="3603750" y="985232"/>
                </a:lnTo>
                <a:cubicBezTo>
                  <a:pt x="3600078" y="990978"/>
                  <a:pt x="3596765" y="994923"/>
                  <a:pt x="3593809" y="997068"/>
                </a:cubicBezTo>
                <a:cubicBezTo>
                  <a:pt x="3590853" y="999213"/>
                  <a:pt x="3588254" y="999557"/>
                  <a:pt x="3586015" y="998100"/>
                </a:cubicBezTo>
                <a:lnTo>
                  <a:pt x="3583030" y="996158"/>
                </a:lnTo>
                <a:lnTo>
                  <a:pt x="3588736" y="986309"/>
                </a:lnTo>
                <a:cubicBezTo>
                  <a:pt x="3592160" y="980401"/>
                  <a:pt x="3595286" y="976335"/>
                  <a:pt x="3598118" y="974109"/>
                </a:cubicBezTo>
                <a:cubicBezTo>
                  <a:pt x="3600948" y="971883"/>
                  <a:pt x="3603484" y="971498"/>
                  <a:pt x="3605724" y="972955"/>
                </a:cubicBezTo>
                <a:close/>
                <a:moveTo>
                  <a:pt x="3750954" y="931180"/>
                </a:moveTo>
                <a:cubicBezTo>
                  <a:pt x="3757414" y="928604"/>
                  <a:pt x="3763630" y="929258"/>
                  <a:pt x="3769601" y="933144"/>
                </a:cubicBezTo>
                <a:lnTo>
                  <a:pt x="3758190" y="952839"/>
                </a:lnTo>
                <a:cubicBezTo>
                  <a:pt x="3754208" y="950249"/>
                  <a:pt x="3745430" y="953574"/>
                  <a:pt x="3731851" y="962819"/>
                </a:cubicBezTo>
                <a:lnTo>
                  <a:pt x="3725134" y="958448"/>
                </a:lnTo>
                <a:lnTo>
                  <a:pt x="3730840" y="948601"/>
                </a:lnTo>
                <a:cubicBezTo>
                  <a:pt x="3737789" y="939563"/>
                  <a:pt x="3744494" y="933756"/>
                  <a:pt x="3750954" y="931180"/>
                </a:cubicBezTo>
                <a:close/>
                <a:moveTo>
                  <a:pt x="3023960" y="915976"/>
                </a:moveTo>
                <a:lnTo>
                  <a:pt x="3003568" y="948429"/>
                </a:lnTo>
                <a:lnTo>
                  <a:pt x="3010664" y="946309"/>
                </a:lnTo>
                <a:lnTo>
                  <a:pt x="3034589" y="917667"/>
                </a:lnTo>
                <a:close/>
                <a:moveTo>
                  <a:pt x="3071051" y="879662"/>
                </a:moveTo>
                <a:lnTo>
                  <a:pt x="3069499" y="889323"/>
                </a:lnTo>
                <a:lnTo>
                  <a:pt x="3072938" y="879962"/>
                </a:lnTo>
                <a:close/>
                <a:moveTo>
                  <a:pt x="3058882" y="874630"/>
                </a:moveTo>
                <a:lnTo>
                  <a:pt x="3047738" y="884795"/>
                </a:lnTo>
                <a:lnTo>
                  <a:pt x="3058445" y="877658"/>
                </a:lnTo>
                <a:lnTo>
                  <a:pt x="3060378" y="875603"/>
                </a:lnTo>
                <a:close/>
                <a:moveTo>
                  <a:pt x="2782650" y="732746"/>
                </a:moveTo>
                <a:lnTo>
                  <a:pt x="2781176" y="733423"/>
                </a:lnTo>
                <a:lnTo>
                  <a:pt x="2780840" y="735065"/>
                </a:lnTo>
                <a:close/>
                <a:moveTo>
                  <a:pt x="3248737" y="732394"/>
                </a:moveTo>
                <a:lnTo>
                  <a:pt x="3240072" y="745160"/>
                </a:lnTo>
                <a:lnTo>
                  <a:pt x="3232946" y="747700"/>
                </a:lnTo>
                <a:lnTo>
                  <a:pt x="3231126" y="761614"/>
                </a:lnTo>
                <a:lnTo>
                  <a:pt x="3234013" y="763493"/>
                </a:lnTo>
                <a:cubicBezTo>
                  <a:pt x="3237262" y="763797"/>
                  <a:pt x="3240460" y="762715"/>
                  <a:pt x="3243605" y="760242"/>
                </a:cubicBezTo>
                <a:cubicBezTo>
                  <a:pt x="3246751" y="757769"/>
                  <a:pt x="3249845" y="753907"/>
                  <a:pt x="3252888" y="748655"/>
                </a:cubicBezTo>
                <a:lnTo>
                  <a:pt x="3258593" y="738808"/>
                </a:lnTo>
                <a:close/>
                <a:moveTo>
                  <a:pt x="2036896" y="721361"/>
                </a:moveTo>
                <a:lnTo>
                  <a:pt x="2029077" y="742522"/>
                </a:lnTo>
                <a:cubicBezTo>
                  <a:pt x="2036475" y="744065"/>
                  <a:pt x="2041851" y="740305"/>
                  <a:pt x="2045203" y="731234"/>
                </a:cubicBezTo>
                <a:close/>
                <a:moveTo>
                  <a:pt x="2889093" y="672961"/>
                </a:moveTo>
                <a:lnTo>
                  <a:pt x="2881122" y="688428"/>
                </a:lnTo>
                <a:lnTo>
                  <a:pt x="2894185" y="684533"/>
                </a:lnTo>
                <a:close/>
                <a:moveTo>
                  <a:pt x="3584475" y="670847"/>
                </a:moveTo>
                <a:cubicBezTo>
                  <a:pt x="3590934" y="668271"/>
                  <a:pt x="3597150" y="668925"/>
                  <a:pt x="3603121" y="672811"/>
                </a:cubicBezTo>
                <a:lnTo>
                  <a:pt x="3591711" y="692506"/>
                </a:lnTo>
                <a:cubicBezTo>
                  <a:pt x="3587729" y="689915"/>
                  <a:pt x="3578950" y="693242"/>
                  <a:pt x="3565370" y="702486"/>
                </a:cubicBezTo>
                <a:lnTo>
                  <a:pt x="3558655" y="698115"/>
                </a:lnTo>
                <a:lnTo>
                  <a:pt x="3564360" y="688267"/>
                </a:lnTo>
                <a:cubicBezTo>
                  <a:pt x="3571309" y="679230"/>
                  <a:pt x="3578014" y="673423"/>
                  <a:pt x="3584475" y="670847"/>
                </a:cubicBezTo>
                <a:close/>
                <a:moveTo>
                  <a:pt x="3733333" y="669130"/>
                </a:moveTo>
                <a:lnTo>
                  <a:pt x="3728762" y="691457"/>
                </a:lnTo>
                <a:cubicBezTo>
                  <a:pt x="3719588" y="689998"/>
                  <a:pt x="3706600" y="695617"/>
                  <a:pt x="3689794" y="708313"/>
                </a:cubicBezTo>
                <a:lnTo>
                  <a:pt x="3674316" y="705852"/>
                </a:lnTo>
                <a:lnTo>
                  <a:pt x="3676601" y="694690"/>
                </a:lnTo>
                <a:cubicBezTo>
                  <a:pt x="3679177" y="689336"/>
                  <a:pt x="3682291" y="684788"/>
                  <a:pt x="3685943" y="681046"/>
                </a:cubicBezTo>
                <a:cubicBezTo>
                  <a:pt x="3689595" y="677304"/>
                  <a:pt x="3693785" y="674368"/>
                  <a:pt x="3698512" y="672238"/>
                </a:cubicBezTo>
                <a:cubicBezTo>
                  <a:pt x="3707969" y="667978"/>
                  <a:pt x="3719575" y="666942"/>
                  <a:pt x="3733333" y="669130"/>
                </a:cubicBezTo>
                <a:close/>
                <a:moveTo>
                  <a:pt x="2857481" y="655643"/>
                </a:moveTo>
                <a:lnTo>
                  <a:pt x="2844537" y="676243"/>
                </a:lnTo>
                <a:lnTo>
                  <a:pt x="2875094" y="658443"/>
                </a:lnTo>
                <a:close/>
                <a:moveTo>
                  <a:pt x="2900564" y="618691"/>
                </a:moveTo>
                <a:lnTo>
                  <a:pt x="2896449" y="638785"/>
                </a:lnTo>
                <a:lnTo>
                  <a:pt x="2896629" y="645900"/>
                </a:lnTo>
                <a:lnTo>
                  <a:pt x="2907111" y="639794"/>
                </a:lnTo>
                <a:lnTo>
                  <a:pt x="2920326" y="633570"/>
                </a:lnTo>
                <a:lnTo>
                  <a:pt x="2918644" y="635355"/>
                </a:lnTo>
                <a:cubicBezTo>
                  <a:pt x="2913252" y="641117"/>
                  <a:pt x="2907775" y="647031"/>
                  <a:pt x="2903367" y="651936"/>
                </a:cubicBezTo>
                <a:lnTo>
                  <a:pt x="2898725" y="657449"/>
                </a:lnTo>
                <a:lnTo>
                  <a:pt x="2907355" y="663574"/>
                </a:lnTo>
                <a:lnTo>
                  <a:pt x="2924555" y="666308"/>
                </a:lnTo>
                <a:lnTo>
                  <a:pt x="2926840" y="655146"/>
                </a:lnTo>
                <a:cubicBezTo>
                  <a:pt x="2923850" y="640836"/>
                  <a:pt x="2923118" y="629961"/>
                  <a:pt x="2924642" y="622520"/>
                </a:cubicBezTo>
                <a:close/>
                <a:moveTo>
                  <a:pt x="2964154" y="559641"/>
                </a:moveTo>
                <a:lnTo>
                  <a:pt x="2957296" y="593131"/>
                </a:lnTo>
                <a:lnTo>
                  <a:pt x="2981374" y="596962"/>
                </a:lnTo>
                <a:cubicBezTo>
                  <a:pt x="2987411" y="596381"/>
                  <a:pt x="2992244" y="594462"/>
                  <a:pt x="2995872" y="591196"/>
                </a:cubicBezTo>
                <a:cubicBezTo>
                  <a:pt x="2999500" y="587930"/>
                  <a:pt x="3001923" y="583319"/>
                  <a:pt x="3003143" y="577367"/>
                </a:cubicBezTo>
                <a:lnTo>
                  <a:pt x="3005430" y="566202"/>
                </a:lnTo>
                <a:close/>
                <a:moveTo>
                  <a:pt x="3306552" y="491898"/>
                </a:moveTo>
                <a:lnTo>
                  <a:pt x="3315150" y="493265"/>
                </a:lnTo>
                <a:lnTo>
                  <a:pt x="3312865" y="504428"/>
                </a:lnTo>
                <a:cubicBezTo>
                  <a:pt x="3310920" y="511036"/>
                  <a:pt x="3308171" y="515787"/>
                  <a:pt x="3304619" y="518681"/>
                </a:cubicBezTo>
                <a:cubicBezTo>
                  <a:pt x="3301067" y="521573"/>
                  <a:pt x="3296711" y="522610"/>
                  <a:pt x="3291550" y="521790"/>
                </a:cubicBezTo>
                <a:lnTo>
                  <a:pt x="3284672" y="520695"/>
                </a:lnTo>
                <a:lnTo>
                  <a:pt x="3286958" y="509531"/>
                </a:lnTo>
                <a:cubicBezTo>
                  <a:pt x="3288330" y="502834"/>
                  <a:pt x="3290648" y="498015"/>
                  <a:pt x="3293913" y="495075"/>
                </a:cubicBezTo>
                <a:cubicBezTo>
                  <a:pt x="3297179" y="492137"/>
                  <a:pt x="3301391" y="491078"/>
                  <a:pt x="3306552" y="491898"/>
                </a:cubicBezTo>
                <a:close/>
                <a:moveTo>
                  <a:pt x="3566853" y="408798"/>
                </a:moveTo>
                <a:lnTo>
                  <a:pt x="3562283" y="431122"/>
                </a:lnTo>
                <a:cubicBezTo>
                  <a:pt x="3553108" y="429665"/>
                  <a:pt x="3540121" y="435283"/>
                  <a:pt x="3523315" y="447980"/>
                </a:cubicBezTo>
                <a:lnTo>
                  <a:pt x="3507836" y="445519"/>
                </a:lnTo>
                <a:lnTo>
                  <a:pt x="3510121" y="434357"/>
                </a:lnTo>
                <a:cubicBezTo>
                  <a:pt x="3512698" y="429003"/>
                  <a:pt x="3515812" y="424455"/>
                  <a:pt x="3519463" y="420713"/>
                </a:cubicBezTo>
                <a:cubicBezTo>
                  <a:pt x="3523116" y="416971"/>
                  <a:pt x="3527306" y="414035"/>
                  <a:pt x="3532033" y="411905"/>
                </a:cubicBezTo>
                <a:cubicBezTo>
                  <a:pt x="3541489" y="407645"/>
                  <a:pt x="3553096" y="406608"/>
                  <a:pt x="3566853" y="408798"/>
                </a:cubicBezTo>
                <a:close/>
                <a:moveTo>
                  <a:pt x="2599103" y="0"/>
                </a:moveTo>
                <a:lnTo>
                  <a:pt x="2597823" y="2175"/>
                </a:lnTo>
                <a:cubicBezTo>
                  <a:pt x="2589675" y="16214"/>
                  <a:pt x="2581494" y="30943"/>
                  <a:pt x="2580763" y="34973"/>
                </a:cubicBezTo>
                <a:cubicBezTo>
                  <a:pt x="2577932" y="50610"/>
                  <a:pt x="2582005" y="65511"/>
                  <a:pt x="2581346" y="81028"/>
                </a:cubicBezTo>
                <a:cubicBezTo>
                  <a:pt x="2580786" y="94195"/>
                  <a:pt x="2576336" y="107946"/>
                  <a:pt x="2577117" y="120808"/>
                </a:cubicBezTo>
                <a:cubicBezTo>
                  <a:pt x="2577700" y="130396"/>
                  <a:pt x="2583726" y="137409"/>
                  <a:pt x="2585328" y="146620"/>
                </a:cubicBezTo>
                <a:cubicBezTo>
                  <a:pt x="2587157" y="157119"/>
                  <a:pt x="2585491" y="168915"/>
                  <a:pt x="2587320" y="179415"/>
                </a:cubicBezTo>
                <a:cubicBezTo>
                  <a:pt x="2591385" y="202776"/>
                  <a:pt x="2600037" y="228233"/>
                  <a:pt x="2607144" y="250570"/>
                </a:cubicBezTo>
                <a:lnTo>
                  <a:pt x="2607725" y="296625"/>
                </a:lnTo>
                <a:cubicBezTo>
                  <a:pt x="2608051" y="322421"/>
                  <a:pt x="2608173" y="339180"/>
                  <a:pt x="2608229" y="350796"/>
                </a:cubicBezTo>
                <a:lnTo>
                  <a:pt x="2608270" y="358376"/>
                </a:lnTo>
                <a:lnTo>
                  <a:pt x="2721761" y="282829"/>
                </a:lnTo>
                <a:lnTo>
                  <a:pt x="2738839" y="273881"/>
                </a:lnTo>
                <a:lnTo>
                  <a:pt x="2737559" y="276057"/>
                </a:lnTo>
                <a:cubicBezTo>
                  <a:pt x="2729411" y="290094"/>
                  <a:pt x="2721230" y="304824"/>
                  <a:pt x="2720500" y="308853"/>
                </a:cubicBezTo>
                <a:cubicBezTo>
                  <a:pt x="2717669" y="324491"/>
                  <a:pt x="2721742" y="339391"/>
                  <a:pt x="2721082" y="354909"/>
                </a:cubicBezTo>
                <a:cubicBezTo>
                  <a:pt x="2720524" y="368075"/>
                  <a:pt x="2716072" y="381826"/>
                  <a:pt x="2716852" y="394689"/>
                </a:cubicBezTo>
                <a:lnTo>
                  <a:pt x="2717029" y="395238"/>
                </a:lnTo>
                <a:lnTo>
                  <a:pt x="2767375" y="365914"/>
                </a:lnTo>
                <a:lnTo>
                  <a:pt x="2780590" y="359690"/>
                </a:lnTo>
                <a:lnTo>
                  <a:pt x="2778908" y="361474"/>
                </a:lnTo>
                <a:cubicBezTo>
                  <a:pt x="2768121" y="372999"/>
                  <a:pt x="2757001" y="385128"/>
                  <a:pt x="2754764" y="388586"/>
                </a:cubicBezTo>
                <a:cubicBezTo>
                  <a:pt x="2746081" y="402016"/>
                  <a:pt x="2741419" y="415450"/>
                  <a:pt x="2733949" y="428978"/>
                </a:cubicBezTo>
                <a:lnTo>
                  <a:pt x="2726354" y="441736"/>
                </a:lnTo>
                <a:lnTo>
                  <a:pt x="2727056" y="453296"/>
                </a:lnTo>
                <a:cubicBezTo>
                  <a:pt x="2731122" y="476655"/>
                  <a:pt x="2739774" y="502113"/>
                  <a:pt x="2746880" y="524450"/>
                </a:cubicBezTo>
                <a:lnTo>
                  <a:pt x="2747461" y="570506"/>
                </a:lnTo>
                <a:cubicBezTo>
                  <a:pt x="2748765" y="673689"/>
                  <a:pt x="2746785" y="632298"/>
                  <a:pt x="2750617" y="695414"/>
                </a:cubicBezTo>
                <a:cubicBezTo>
                  <a:pt x="2737053" y="731407"/>
                  <a:pt x="2738144" y="733001"/>
                  <a:pt x="2721509" y="763139"/>
                </a:cubicBezTo>
                <a:lnTo>
                  <a:pt x="2714602" y="774914"/>
                </a:lnTo>
                <a:lnTo>
                  <a:pt x="2717586" y="792474"/>
                </a:lnTo>
                <a:cubicBezTo>
                  <a:pt x="2717130" y="794707"/>
                  <a:pt x="2712403" y="799719"/>
                  <a:pt x="2703410" y="807510"/>
                </a:cubicBezTo>
                <a:lnTo>
                  <a:pt x="2697409" y="812292"/>
                </a:lnTo>
                <a:lnTo>
                  <a:pt x="2692399" y="830861"/>
                </a:lnTo>
                <a:lnTo>
                  <a:pt x="2681041" y="856774"/>
                </a:lnTo>
                <a:lnTo>
                  <a:pt x="2686900" y="855501"/>
                </a:lnTo>
                <a:lnTo>
                  <a:pt x="2766021" y="754066"/>
                </a:lnTo>
                <a:lnTo>
                  <a:pt x="2750808" y="751647"/>
                </a:lnTo>
                <a:lnTo>
                  <a:pt x="2753094" y="740484"/>
                </a:lnTo>
                <a:cubicBezTo>
                  <a:pt x="2816561" y="667580"/>
                  <a:pt x="2862851" y="626527"/>
                  <a:pt x="2891965" y="617324"/>
                </a:cubicBezTo>
                <a:cubicBezTo>
                  <a:pt x="2937783" y="555447"/>
                  <a:pt x="3003935" y="498339"/>
                  <a:pt x="3090420" y="446004"/>
                </a:cubicBezTo>
                <a:lnTo>
                  <a:pt x="3099019" y="447371"/>
                </a:lnTo>
                <a:cubicBezTo>
                  <a:pt x="3082532" y="481637"/>
                  <a:pt x="3065117" y="497311"/>
                  <a:pt x="3046770" y="494393"/>
                </a:cubicBezTo>
                <a:lnTo>
                  <a:pt x="3042198" y="516720"/>
                </a:lnTo>
                <a:lnTo>
                  <a:pt x="3067997" y="520821"/>
                </a:lnTo>
                <a:lnTo>
                  <a:pt x="3146042" y="477902"/>
                </a:lnTo>
                <a:lnTo>
                  <a:pt x="3144213" y="486833"/>
                </a:lnTo>
                <a:lnTo>
                  <a:pt x="3131041" y="507794"/>
                </a:lnTo>
                <a:lnTo>
                  <a:pt x="3139641" y="509160"/>
                </a:lnTo>
                <a:cubicBezTo>
                  <a:pt x="3163717" y="512989"/>
                  <a:pt x="3202150" y="492972"/>
                  <a:pt x="3254935" y="449107"/>
                </a:cubicBezTo>
                <a:lnTo>
                  <a:pt x="3280732" y="453210"/>
                </a:lnTo>
                <a:lnTo>
                  <a:pt x="3278446" y="464374"/>
                </a:lnTo>
                <a:cubicBezTo>
                  <a:pt x="3277228" y="470330"/>
                  <a:pt x="3261343" y="490088"/>
                  <a:pt x="3230791" y="523656"/>
                </a:cubicBezTo>
                <a:lnTo>
                  <a:pt x="3228506" y="534818"/>
                </a:lnTo>
                <a:lnTo>
                  <a:pt x="3258873" y="516593"/>
                </a:lnTo>
                <a:lnTo>
                  <a:pt x="3280122" y="577606"/>
                </a:lnTo>
                <a:cubicBezTo>
                  <a:pt x="3284998" y="553791"/>
                  <a:pt x="3338516" y="520802"/>
                  <a:pt x="3440676" y="478642"/>
                </a:cubicBezTo>
                <a:cubicBezTo>
                  <a:pt x="3446465" y="450364"/>
                  <a:pt x="3454522" y="437043"/>
                  <a:pt x="3464840" y="438683"/>
                </a:cubicBezTo>
                <a:lnTo>
                  <a:pt x="3490636" y="442785"/>
                </a:lnTo>
                <a:lnTo>
                  <a:pt x="3486522" y="462880"/>
                </a:lnTo>
                <a:cubicBezTo>
                  <a:pt x="3484694" y="471809"/>
                  <a:pt x="3453526" y="496825"/>
                  <a:pt x="3393021" y="537923"/>
                </a:cubicBezTo>
                <a:cubicBezTo>
                  <a:pt x="3390278" y="551319"/>
                  <a:pt x="3359110" y="576335"/>
                  <a:pt x="3299519" y="612966"/>
                </a:cubicBezTo>
                <a:lnTo>
                  <a:pt x="3286348" y="633926"/>
                </a:lnTo>
                <a:cubicBezTo>
                  <a:pt x="3289336" y="648235"/>
                  <a:pt x="3289155" y="663576"/>
                  <a:pt x="3285803" y="679947"/>
                </a:cubicBezTo>
                <a:cubicBezTo>
                  <a:pt x="3281503" y="679266"/>
                  <a:pt x="3266474" y="689520"/>
                  <a:pt x="3240714" y="710711"/>
                </a:cubicBezTo>
                <a:lnTo>
                  <a:pt x="3231996" y="718092"/>
                </a:lnTo>
                <a:lnTo>
                  <a:pt x="3231855" y="724295"/>
                </a:lnTo>
                <a:lnTo>
                  <a:pt x="3233556" y="723076"/>
                </a:lnTo>
                <a:lnTo>
                  <a:pt x="3259466" y="700050"/>
                </a:lnTo>
                <a:cubicBezTo>
                  <a:pt x="3287646" y="678612"/>
                  <a:pt x="3317877" y="658960"/>
                  <a:pt x="3350155" y="641093"/>
                </a:cubicBezTo>
                <a:lnTo>
                  <a:pt x="3353887" y="643521"/>
                </a:lnTo>
                <a:cubicBezTo>
                  <a:pt x="3331649" y="672442"/>
                  <a:pt x="3316549" y="684312"/>
                  <a:pt x="3308586" y="679131"/>
                </a:cubicBezTo>
                <a:lnTo>
                  <a:pt x="3297175" y="698825"/>
                </a:lnTo>
                <a:lnTo>
                  <a:pt x="3308372" y="706111"/>
                </a:lnTo>
                <a:lnTo>
                  <a:pt x="3364868" y="677787"/>
                </a:lnTo>
                <a:lnTo>
                  <a:pt x="3360305" y="685664"/>
                </a:lnTo>
                <a:lnTo>
                  <a:pt x="3345161" y="702929"/>
                </a:lnTo>
                <a:lnTo>
                  <a:pt x="3348894" y="705358"/>
                </a:lnTo>
                <a:cubicBezTo>
                  <a:pt x="3359343" y="712159"/>
                  <a:pt x="3386706" y="699227"/>
                  <a:pt x="3430982" y="666567"/>
                </a:cubicBezTo>
                <a:lnTo>
                  <a:pt x="3442179" y="673852"/>
                </a:lnTo>
                <a:lnTo>
                  <a:pt x="3436473" y="683700"/>
                </a:lnTo>
                <a:cubicBezTo>
                  <a:pt x="3433430" y="688952"/>
                  <a:pt x="3417424" y="704751"/>
                  <a:pt x="3388453" y="731099"/>
                </a:cubicBezTo>
                <a:lnTo>
                  <a:pt x="3387064" y="733498"/>
                </a:lnTo>
                <a:lnTo>
                  <a:pt x="3421415" y="709440"/>
                </a:lnTo>
                <a:lnTo>
                  <a:pt x="3447212" y="713543"/>
                </a:lnTo>
                <a:lnTo>
                  <a:pt x="3444926" y="724706"/>
                </a:lnTo>
                <a:lnTo>
                  <a:pt x="3402656" y="777291"/>
                </a:lnTo>
                <a:lnTo>
                  <a:pt x="3430284" y="754251"/>
                </a:lnTo>
                <a:cubicBezTo>
                  <a:pt x="3450382" y="742920"/>
                  <a:pt x="3477485" y="731176"/>
                  <a:pt x="3511594" y="719022"/>
                </a:cubicBezTo>
                <a:cubicBezTo>
                  <a:pt x="3526048" y="694075"/>
                  <a:pt x="3535515" y="683058"/>
                  <a:pt x="3539993" y="685973"/>
                </a:cubicBezTo>
                <a:lnTo>
                  <a:pt x="3551190" y="693258"/>
                </a:lnTo>
                <a:lnTo>
                  <a:pt x="3540920" y="710984"/>
                </a:lnTo>
                <a:cubicBezTo>
                  <a:pt x="3538639" y="714922"/>
                  <a:pt x="3531051" y="721512"/>
                  <a:pt x="3518161" y="730751"/>
                </a:cubicBezTo>
                <a:lnTo>
                  <a:pt x="3481387" y="754783"/>
                </a:lnTo>
                <a:lnTo>
                  <a:pt x="3479344" y="764762"/>
                </a:lnTo>
                <a:cubicBezTo>
                  <a:pt x="3477400" y="771369"/>
                  <a:pt x="3474650" y="776120"/>
                  <a:pt x="3471098" y="779014"/>
                </a:cubicBezTo>
                <a:cubicBezTo>
                  <a:pt x="3467546" y="781907"/>
                  <a:pt x="3463190" y="782943"/>
                  <a:pt x="3458030" y="782124"/>
                </a:cubicBezTo>
                <a:lnTo>
                  <a:pt x="3451151" y="781029"/>
                </a:lnTo>
                <a:lnTo>
                  <a:pt x="3451929" y="777237"/>
                </a:lnTo>
                <a:lnTo>
                  <a:pt x="3439105" y="789144"/>
                </a:lnTo>
                <a:lnTo>
                  <a:pt x="3431291" y="793979"/>
                </a:lnTo>
                <a:lnTo>
                  <a:pt x="3446601" y="837940"/>
                </a:lnTo>
                <a:cubicBezTo>
                  <a:pt x="3451478" y="814123"/>
                  <a:pt x="3504997" y="781136"/>
                  <a:pt x="3607155" y="738976"/>
                </a:cubicBezTo>
                <a:cubicBezTo>
                  <a:pt x="3612944" y="710697"/>
                  <a:pt x="3621001" y="697377"/>
                  <a:pt x="3631320" y="699016"/>
                </a:cubicBezTo>
                <a:lnTo>
                  <a:pt x="3657115" y="703118"/>
                </a:lnTo>
                <a:lnTo>
                  <a:pt x="3653001" y="723213"/>
                </a:lnTo>
                <a:cubicBezTo>
                  <a:pt x="3651173" y="732142"/>
                  <a:pt x="3620006" y="757158"/>
                  <a:pt x="3559501" y="798256"/>
                </a:cubicBezTo>
                <a:cubicBezTo>
                  <a:pt x="3556757" y="811652"/>
                  <a:pt x="3525590" y="836668"/>
                  <a:pt x="3465998" y="873300"/>
                </a:cubicBezTo>
                <a:lnTo>
                  <a:pt x="3452828" y="894260"/>
                </a:lnTo>
                <a:cubicBezTo>
                  <a:pt x="3455816" y="908568"/>
                  <a:pt x="3455635" y="923908"/>
                  <a:pt x="3452282" y="940281"/>
                </a:cubicBezTo>
                <a:cubicBezTo>
                  <a:pt x="3446549" y="939371"/>
                  <a:pt x="3421741" y="957905"/>
                  <a:pt x="3377857" y="995881"/>
                </a:cubicBezTo>
                <a:lnTo>
                  <a:pt x="3371724" y="1001475"/>
                </a:lnTo>
                <a:lnTo>
                  <a:pt x="3372051" y="1008279"/>
                </a:lnTo>
                <a:lnTo>
                  <a:pt x="3425945" y="960384"/>
                </a:lnTo>
                <a:cubicBezTo>
                  <a:pt x="3454125" y="938946"/>
                  <a:pt x="3484355" y="919293"/>
                  <a:pt x="3516634" y="901426"/>
                </a:cubicBezTo>
                <a:lnTo>
                  <a:pt x="3520366" y="903854"/>
                </a:lnTo>
                <a:cubicBezTo>
                  <a:pt x="3498128" y="932776"/>
                  <a:pt x="3483029" y="944645"/>
                  <a:pt x="3475066" y="939464"/>
                </a:cubicBezTo>
                <a:lnTo>
                  <a:pt x="3463654" y="959159"/>
                </a:lnTo>
                <a:lnTo>
                  <a:pt x="3474851" y="966445"/>
                </a:lnTo>
                <a:lnTo>
                  <a:pt x="3531348" y="938120"/>
                </a:lnTo>
                <a:lnTo>
                  <a:pt x="3526784" y="945997"/>
                </a:lnTo>
                <a:lnTo>
                  <a:pt x="3511640" y="963263"/>
                </a:lnTo>
                <a:lnTo>
                  <a:pt x="3515373" y="965691"/>
                </a:lnTo>
                <a:cubicBezTo>
                  <a:pt x="3525822" y="972491"/>
                  <a:pt x="3553185" y="959561"/>
                  <a:pt x="3597461" y="926900"/>
                </a:cubicBezTo>
                <a:lnTo>
                  <a:pt x="3608658" y="934186"/>
                </a:lnTo>
                <a:lnTo>
                  <a:pt x="3602953" y="944032"/>
                </a:lnTo>
                <a:cubicBezTo>
                  <a:pt x="3599910" y="949285"/>
                  <a:pt x="3583904" y="965084"/>
                  <a:pt x="3554933" y="991433"/>
                </a:cubicBezTo>
                <a:lnTo>
                  <a:pt x="3549227" y="1001280"/>
                </a:lnTo>
                <a:lnTo>
                  <a:pt x="3571834" y="988872"/>
                </a:lnTo>
                <a:lnTo>
                  <a:pt x="3557488" y="1047335"/>
                </a:lnTo>
                <a:cubicBezTo>
                  <a:pt x="3569660" y="1026328"/>
                  <a:pt x="3609856" y="1003667"/>
                  <a:pt x="3678074" y="979354"/>
                </a:cubicBezTo>
                <a:cubicBezTo>
                  <a:pt x="3692527" y="954408"/>
                  <a:pt x="3701994" y="943391"/>
                  <a:pt x="3706473" y="946306"/>
                </a:cubicBezTo>
                <a:lnTo>
                  <a:pt x="3717670" y="953591"/>
                </a:lnTo>
                <a:lnTo>
                  <a:pt x="3707400" y="971317"/>
                </a:lnTo>
                <a:cubicBezTo>
                  <a:pt x="3702836" y="979194"/>
                  <a:pt x="3677053" y="997675"/>
                  <a:pt x="3630055" y="1026757"/>
                </a:cubicBezTo>
                <a:cubicBezTo>
                  <a:pt x="3623209" y="1038573"/>
                  <a:pt x="3597427" y="1057052"/>
                  <a:pt x="3552710" y="1082194"/>
                </a:cubicBezTo>
                <a:lnTo>
                  <a:pt x="3537568" y="1099460"/>
                </a:lnTo>
                <a:cubicBezTo>
                  <a:pt x="3533209" y="1112896"/>
                  <a:pt x="3526845" y="1126836"/>
                  <a:pt x="3518477" y="1141278"/>
                </a:cubicBezTo>
                <a:cubicBezTo>
                  <a:pt x="3515679" y="1139457"/>
                  <a:pt x="3490769" y="1156714"/>
                  <a:pt x="3443748" y="1193048"/>
                </a:cubicBezTo>
                <a:lnTo>
                  <a:pt x="3398955" y="1228208"/>
                </a:lnTo>
                <a:lnTo>
                  <a:pt x="3399069" y="1237135"/>
                </a:lnTo>
                <a:cubicBezTo>
                  <a:pt x="3400371" y="1340317"/>
                  <a:pt x="3398391" y="1298926"/>
                  <a:pt x="3402224" y="1362042"/>
                </a:cubicBezTo>
                <a:cubicBezTo>
                  <a:pt x="3388660" y="1398036"/>
                  <a:pt x="3389751" y="1399629"/>
                  <a:pt x="3373116" y="1429767"/>
                </a:cubicBezTo>
                <a:lnTo>
                  <a:pt x="3371932" y="1431784"/>
                </a:lnTo>
                <a:lnTo>
                  <a:pt x="3373465" y="1431851"/>
                </a:lnTo>
                <a:lnTo>
                  <a:pt x="3366581" y="1443734"/>
                </a:lnTo>
                <a:lnTo>
                  <a:pt x="3369193" y="1459102"/>
                </a:lnTo>
                <a:cubicBezTo>
                  <a:pt x="3368736" y="1461335"/>
                  <a:pt x="3364010" y="1466347"/>
                  <a:pt x="3355016" y="1474138"/>
                </a:cubicBezTo>
                <a:lnTo>
                  <a:pt x="3349016" y="1478920"/>
                </a:lnTo>
                <a:lnTo>
                  <a:pt x="3344006" y="1497489"/>
                </a:lnTo>
                <a:lnTo>
                  <a:pt x="3332648" y="1523402"/>
                </a:lnTo>
                <a:lnTo>
                  <a:pt x="3338506" y="1522129"/>
                </a:lnTo>
                <a:lnTo>
                  <a:pt x="3417627" y="1420695"/>
                </a:lnTo>
                <a:lnTo>
                  <a:pt x="3402415" y="1418276"/>
                </a:lnTo>
                <a:lnTo>
                  <a:pt x="3404700" y="1407113"/>
                </a:lnTo>
                <a:cubicBezTo>
                  <a:pt x="3468168" y="1334208"/>
                  <a:pt x="3514457" y="1293155"/>
                  <a:pt x="3543573" y="1283953"/>
                </a:cubicBezTo>
                <a:cubicBezTo>
                  <a:pt x="3589390" y="1222075"/>
                  <a:pt x="3655542" y="1164968"/>
                  <a:pt x="3742027" y="1112633"/>
                </a:cubicBezTo>
                <a:lnTo>
                  <a:pt x="3750626" y="1113999"/>
                </a:lnTo>
                <a:cubicBezTo>
                  <a:pt x="3734139" y="1148265"/>
                  <a:pt x="3716723" y="1163939"/>
                  <a:pt x="3698377" y="1161021"/>
                </a:cubicBezTo>
                <a:lnTo>
                  <a:pt x="3693805" y="1183348"/>
                </a:lnTo>
                <a:lnTo>
                  <a:pt x="3719604" y="1187450"/>
                </a:lnTo>
                <a:lnTo>
                  <a:pt x="3797649" y="1144530"/>
                </a:lnTo>
                <a:lnTo>
                  <a:pt x="3795820" y="1153461"/>
                </a:lnTo>
                <a:lnTo>
                  <a:pt x="3782648" y="1174422"/>
                </a:lnTo>
                <a:lnTo>
                  <a:pt x="3791247" y="1175789"/>
                </a:lnTo>
                <a:cubicBezTo>
                  <a:pt x="3815324" y="1179618"/>
                  <a:pt x="3853756" y="1159600"/>
                  <a:pt x="3906541" y="1115735"/>
                </a:cubicBezTo>
                <a:lnTo>
                  <a:pt x="3932339" y="1119838"/>
                </a:lnTo>
                <a:lnTo>
                  <a:pt x="3930053" y="1131002"/>
                </a:lnTo>
                <a:cubicBezTo>
                  <a:pt x="3928835" y="1136958"/>
                  <a:pt x="3912949" y="1156716"/>
                  <a:pt x="3882398" y="1190284"/>
                </a:cubicBezTo>
                <a:lnTo>
                  <a:pt x="3880113" y="1201446"/>
                </a:lnTo>
                <a:lnTo>
                  <a:pt x="3910480" y="1183221"/>
                </a:lnTo>
                <a:lnTo>
                  <a:pt x="3931728" y="1244234"/>
                </a:lnTo>
                <a:cubicBezTo>
                  <a:pt x="3936605" y="1220419"/>
                  <a:pt x="3990123" y="1187430"/>
                  <a:pt x="4092283" y="1145270"/>
                </a:cubicBezTo>
                <a:cubicBezTo>
                  <a:pt x="4098072" y="1116992"/>
                  <a:pt x="4106128" y="1103671"/>
                  <a:pt x="4116447" y="1105311"/>
                </a:cubicBezTo>
                <a:lnTo>
                  <a:pt x="4142243" y="1109414"/>
                </a:lnTo>
                <a:lnTo>
                  <a:pt x="4138128" y="1129508"/>
                </a:lnTo>
                <a:cubicBezTo>
                  <a:pt x="4136300" y="1138437"/>
                  <a:pt x="4105133" y="1163454"/>
                  <a:pt x="4044628" y="1204552"/>
                </a:cubicBezTo>
                <a:cubicBezTo>
                  <a:pt x="4041884" y="1217947"/>
                  <a:pt x="4010717" y="1242963"/>
                  <a:pt x="3951126" y="1279594"/>
                </a:cubicBezTo>
                <a:lnTo>
                  <a:pt x="3937956" y="1300554"/>
                </a:lnTo>
                <a:cubicBezTo>
                  <a:pt x="3940943" y="1314863"/>
                  <a:pt x="3940762" y="1330204"/>
                  <a:pt x="3937410" y="1346575"/>
                </a:cubicBezTo>
                <a:cubicBezTo>
                  <a:pt x="3931676" y="1345667"/>
                  <a:pt x="3906868" y="1364199"/>
                  <a:pt x="3862984" y="1402177"/>
                </a:cubicBezTo>
                <a:lnTo>
                  <a:pt x="3845397" y="1418217"/>
                </a:lnTo>
                <a:lnTo>
                  <a:pt x="3885163" y="1389704"/>
                </a:lnTo>
                <a:lnTo>
                  <a:pt x="3911072" y="1366678"/>
                </a:lnTo>
                <a:cubicBezTo>
                  <a:pt x="3939252" y="1345240"/>
                  <a:pt x="3969483" y="1325588"/>
                  <a:pt x="4001761" y="1307721"/>
                </a:cubicBezTo>
                <a:lnTo>
                  <a:pt x="4005494" y="1310149"/>
                </a:lnTo>
                <a:cubicBezTo>
                  <a:pt x="3983255" y="1339070"/>
                  <a:pt x="3968156" y="1350940"/>
                  <a:pt x="3960193" y="1345759"/>
                </a:cubicBezTo>
                <a:lnTo>
                  <a:pt x="3948782" y="1365454"/>
                </a:lnTo>
                <a:lnTo>
                  <a:pt x="3959979" y="1372739"/>
                </a:lnTo>
                <a:lnTo>
                  <a:pt x="4016476" y="1344415"/>
                </a:lnTo>
                <a:lnTo>
                  <a:pt x="4011911" y="1352292"/>
                </a:lnTo>
                <a:lnTo>
                  <a:pt x="3996768" y="1369558"/>
                </a:lnTo>
                <a:lnTo>
                  <a:pt x="4000501" y="1371987"/>
                </a:lnTo>
                <a:cubicBezTo>
                  <a:pt x="4010950" y="1378787"/>
                  <a:pt x="4038313" y="1365855"/>
                  <a:pt x="4082589" y="1333195"/>
                </a:cubicBezTo>
                <a:lnTo>
                  <a:pt x="4093786" y="1340481"/>
                </a:lnTo>
                <a:lnTo>
                  <a:pt x="4088080" y="1350328"/>
                </a:lnTo>
                <a:cubicBezTo>
                  <a:pt x="4085037" y="1355580"/>
                  <a:pt x="4069031" y="1371379"/>
                  <a:pt x="4040060" y="1397728"/>
                </a:cubicBezTo>
                <a:lnTo>
                  <a:pt x="4038670" y="1400126"/>
                </a:lnTo>
                <a:lnTo>
                  <a:pt x="4073022" y="1376069"/>
                </a:lnTo>
                <a:lnTo>
                  <a:pt x="4098819" y="1380171"/>
                </a:lnTo>
                <a:lnTo>
                  <a:pt x="4096533" y="1391335"/>
                </a:lnTo>
                <a:lnTo>
                  <a:pt x="4054262" y="1443919"/>
                </a:lnTo>
                <a:lnTo>
                  <a:pt x="4081891" y="1420879"/>
                </a:lnTo>
                <a:cubicBezTo>
                  <a:pt x="4101989" y="1409549"/>
                  <a:pt x="4129092" y="1397804"/>
                  <a:pt x="4163201" y="1385650"/>
                </a:cubicBezTo>
                <a:cubicBezTo>
                  <a:pt x="4177655" y="1360703"/>
                  <a:pt x="4187122" y="1349687"/>
                  <a:pt x="4191600" y="1352601"/>
                </a:cubicBezTo>
                <a:lnTo>
                  <a:pt x="4202797" y="1359886"/>
                </a:lnTo>
                <a:lnTo>
                  <a:pt x="4192527" y="1377613"/>
                </a:lnTo>
                <a:cubicBezTo>
                  <a:pt x="4190245" y="1381550"/>
                  <a:pt x="4182658" y="1388141"/>
                  <a:pt x="4169769" y="1397380"/>
                </a:cubicBezTo>
                <a:lnTo>
                  <a:pt x="4132994" y="1421411"/>
                </a:lnTo>
                <a:lnTo>
                  <a:pt x="4130951" y="1431390"/>
                </a:lnTo>
                <a:cubicBezTo>
                  <a:pt x="4129007" y="1437998"/>
                  <a:pt x="4126258" y="1442748"/>
                  <a:pt x="4122705" y="1445642"/>
                </a:cubicBezTo>
                <a:cubicBezTo>
                  <a:pt x="4119153" y="1448535"/>
                  <a:pt x="4114797" y="1449571"/>
                  <a:pt x="4109636" y="1448752"/>
                </a:cubicBezTo>
                <a:lnTo>
                  <a:pt x="4102758" y="1447657"/>
                </a:lnTo>
                <a:lnTo>
                  <a:pt x="4103536" y="1443865"/>
                </a:lnTo>
                <a:lnTo>
                  <a:pt x="4090712" y="1455773"/>
                </a:lnTo>
                <a:lnTo>
                  <a:pt x="4082898" y="1460608"/>
                </a:lnTo>
                <a:lnTo>
                  <a:pt x="4098207" y="1504568"/>
                </a:lnTo>
                <a:cubicBezTo>
                  <a:pt x="4103085" y="1480751"/>
                  <a:pt x="4156603" y="1447764"/>
                  <a:pt x="4258761" y="1405604"/>
                </a:cubicBezTo>
                <a:cubicBezTo>
                  <a:pt x="4264551" y="1377325"/>
                  <a:pt x="4272607" y="1364005"/>
                  <a:pt x="4282927" y="1365644"/>
                </a:cubicBezTo>
                <a:lnTo>
                  <a:pt x="4308723" y="1369747"/>
                </a:lnTo>
                <a:lnTo>
                  <a:pt x="4304608" y="1389841"/>
                </a:lnTo>
                <a:cubicBezTo>
                  <a:pt x="4302780" y="1398770"/>
                  <a:pt x="4271612" y="1423786"/>
                  <a:pt x="4211107" y="1464884"/>
                </a:cubicBezTo>
                <a:cubicBezTo>
                  <a:pt x="4208364" y="1478280"/>
                  <a:pt x="4177197" y="1503297"/>
                  <a:pt x="4117605" y="1539928"/>
                </a:cubicBezTo>
                <a:lnTo>
                  <a:pt x="4104435" y="1560889"/>
                </a:lnTo>
                <a:cubicBezTo>
                  <a:pt x="4107422" y="1575196"/>
                  <a:pt x="4107242" y="1590535"/>
                  <a:pt x="4103889" y="1606910"/>
                </a:cubicBezTo>
                <a:cubicBezTo>
                  <a:pt x="4098156" y="1606000"/>
                  <a:pt x="4073347" y="1624533"/>
                  <a:pt x="4029464" y="1662510"/>
                </a:cubicBezTo>
                <a:lnTo>
                  <a:pt x="3977680" y="1709738"/>
                </a:lnTo>
                <a:lnTo>
                  <a:pt x="3999155" y="1696684"/>
                </a:lnTo>
                <a:cubicBezTo>
                  <a:pt x="4047320" y="1646666"/>
                  <a:pt x="4103683" y="1603788"/>
                  <a:pt x="4168241" y="1568054"/>
                </a:cubicBezTo>
                <a:lnTo>
                  <a:pt x="4171973" y="1570483"/>
                </a:lnTo>
                <a:cubicBezTo>
                  <a:pt x="4149735" y="1599405"/>
                  <a:pt x="4134636" y="1611273"/>
                  <a:pt x="4126672" y="1606092"/>
                </a:cubicBezTo>
                <a:lnTo>
                  <a:pt x="4115261" y="1625788"/>
                </a:lnTo>
                <a:lnTo>
                  <a:pt x="4126458" y="1633073"/>
                </a:lnTo>
                <a:lnTo>
                  <a:pt x="4182956" y="1604748"/>
                </a:lnTo>
                <a:lnTo>
                  <a:pt x="4178391" y="1612625"/>
                </a:lnTo>
                <a:lnTo>
                  <a:pt x="4163247" y="1629892"/>
                </a:lnTo>
                <a:lnTo>
                  <a:pt x="4166980" y="1632320"/>
                </a:lnTo>
                <a:cubicBezTo>
                  <a:pt x="4177430" y="1639119"/>
                  <a:pt x="4204792" y="1626189"/>
                  <a:pt x="4249069" y="1593528"/>
                </a:cubicBezTo>
                <a:lnTo>
                  <a:pt x="4260265" y="1600814"/>
                </a:lnTo>
                <a:lnTo>
                  <a:pt x="4254560" y="1610661"/>
                </a:lnTo>
                <a:cubicBezTo>
                  <a:pt x="4251517" y="1615913"/>
                  <a:pt x="4235511" y="1631713"/>
                  <a:pt x="4206540" y="1658061"/>
                </a:cubicBezTo>
                <a:lnTo>
                  <a:pt x="4200834" y="1667908"/>
                </a:lnTo>
                <a:lnTo>
                  <a:pt x="4223440" y="1655500"/>
                </a:lnTo>
                <a:lnTo>
                  <a:pt x="4209095" y="1713963"/>
                </a:lnTo>
                <a:cubicBezTo>
                  <a:pt x="4221267" y="1692956"/>
                  <a:pt x="4261463" y="1670296"/>
                  <a:pt x="4329681" y="1645983"/>
                </a:cubicBezTo>
                <a:cubicBezTo>
                  <a:pt x="4344135" y="1621037"/>
                  <a:pt x="4353602" y="1610020"/>
                  <a:pt x="4358080" y="1612934"/>
                </a:cubicBezTo>
                <a:lnTo>
                  <a:pt x="4369277" y="1620220"/>
                </a:lnTo>
                <a:lnTo>
                  <a:pt x="4359007" y="1637946"/>
                </a:lnTo>
                <a:cubicBezTo>
                  <a:pt x="4354443" y="1645823"/>
                  <a:pt x="4328660" y="1664304"/>
                  <a:pt x="4281662" y="1693386"/>
                </a:cubicBezTo>
                <a:cubicBezTo>
                  <a:pt x="4274816" y="1705201"/>
                  <a:pt x="4249034" y="1723681"/>
                  <a:pt x="4204316" y="1748822"/>
                </a:cubicBezTo>
                <a:lnTo>
                  <a:pt x="4189175" y="1766089"/>
                </a:lnTo>
                <a:cubicBezTo>
                  <a:pt x="4184816" y="1779525"/>
                  <a:pt x="4178452" y="1793464"/>
                  <a:pt x="4170084" y="1807906"/>
                </a:cubicBezTo>
                <a:cubicBezTo>
                  <a:pt x="4166353" y="1805479"/>
                  <a:pt x="4123313" y="1836965"/>
                  <a:pt x="4040964" y="1902371"/>
                </a:cubicBezTo>
                <a:lnTo>
                  <a:pt x="4008796" y="1928224"/>
                </a:lnTo>
                <a:lnTo>
                  <a:pt x="4007976" y="1931555"/>
                </a:lnTo>
                <a:lnTo>
                  <a:pt x="3998690" y="1936346"/>
                </a:lnTo>
                <a:lnTo>
                  <a:pt x="3945514" y="1979081"/>
                </a:lnTo>
                <a:cubicBezTo>
                  <a:pt x="3943772" y="1977948"/>
                  <a:pt x="3932992" y="1985170"/>
                  <a:pt x="3913174" y="2000750"/>
                </a:cubicBezTo>
                <a:lnTo>
                  <a:pt x="3882005" y="2026603"/>
                </a:lnTo>
                <a:lnTo>
                  <a:pt x="3874979" y="2034985"/>
                </a:lnTo>
                <a:lnTo>
                  <a:pt x="3837766" y="2063297"/>
                </a:lnTo>
                <a:lnTo>
                  <a:pt x="3827713" y="2071636"/>
                </a:lnTo>
                <a:lnTo>
                  <a:pt x="3819060" y="2085552"/>
                </a:lnTo>
                <a:cubicBezTo>
                  <a:pt x="3820446" y="2095409"/>
                  <a:pt x="3819714" y="2106128"/>
                  <a:pt x="3816862" y="2117710"/>
                </a:cubicBezTo>
                <a:cubicBezTo>
                  <a:pt x="3813142" y="2117333"/>
                  <a:pt x="3796145" y="2131388"/>
                  <a:pt x="3765871" y="2159877"/>
                </a:cubicBezTo>
                <a:lnTo>
                  <a:pt x="3730051" y="2195178"/>
                </a:lnTo>
                <a:lnTo>
                  <a:pt x="3744645" y="2185099"/>
                </a:lnTo>
                <a:cubicBezTo>
                  <a:pt x="3778206" y="2148011"/>
                  <a:pt x="3816852" y="2115541"/>
                  <a:pt x="3860583" y="2087691"/>
                </a:cubicBezTo>
                <a:lnTo>
                  <a:pt x="3862931" y="2089219"/>
                </a:lnTo>
                <a:cubicBezTo>
                  <a:pt x="3847203" y="2110412"/>
                  <a:pt x="3836834" y="2119378"/>
                  <a:pt x="3831824" y="2116118"/>
                </a:cubicBezTo>
                <a:lnTo>
                  <a:pt x="3823560" y="2130381"/>
                </a:lnTo>
                <a:lnTo>
                  <a:pt x="3830605" y="2134966"/>
                </a:lnTo>
                <a:lnTo>
                  <a:pt x="3868757" y="2112652"/>
                </a:lnTo>
                <a:lnTo>
                  <a:pt x="3865452" y="2118357"/>
                </a:lnTo>
                <a:lnTo>
                  <a:pt x="3854838" y="2131093"/>
                </a:lnTo>
                <a:lnTo>
                  <a:pt x="3857186" y="2132621"/>
                </a:lnTo>
                <a:cubicBezTo>
                  <a:pt x="3863761" y="2136899"/>
                  <a:pt x="3882209" y="2126641"/>
                  <a:pt x="3912526" y="2101848"/>
                </a:cubicBezTo>
                <a:lnTo>
                  <a:pt x="3919572" y="2106433"/>
                </a:lnTo>
                <a:lnTo>
                  <a:pt x="3915440" y="2113564"/>
                </a:lnTo>
                <a:cubicBezTo>
                  <a:pt x="3913236" y="2117369"/>
                  <a:pt x="3902117" y="2129119"/>
                  <a:pt x="3882079" y="2148819"/>
                </a:cubicBezTo>
                <a:lnTo>
                  <a:pt x="3877946" y="2155950"/>
                </a:lnTo>
                <a:lnTo>
                  <a:pt x="3893256" y="2146271"/>
                </a:lnTo>
                <a:lnTo>
                  <a:pt x="3881519" y="2187738"/>
                </a:lnTo>
                <a:cubicBezTo>
                  <a:pt x="3890334" y="2172523"/>
                  <a:pt x="3917580" y="2154894"/>
                  <a:pt x="3963252" y="2134855"/>
                </a:cubicBezTo>
                <a:cubicBezTo>
                  <a:pt x="3973720" y="2116788"/>
                  <a:pt x="3980364" y="2108670"/>
                  <a:pt x="3983181" y="2110503"/>
                </a:cubicBezTo>
                <a:lnTo>
                  <a:pt x="3990226" y="2115088"/>
                </a:lnTo>
                <a:lnTo>
                  <a:pt x="3982789" y="2127926"/>
                </a:lnTo>
                <a:cubicBezTo>
                  <a:pt x="3979483" y="2133630"/>
                  <a:pt x="3961851" y="2147693"/>
                  <a:pt x="3929891" y="2170109"/>
                </a:cubicBezTo>
                <a:cubicBezTo>
                  <a:pt x="3924933" y="2178667"/>
                  <a:pt x="3907300" y="2192729"/>
                  <a:pt x="3876993" y="2212292"/>
                </a:cubicBezTo>
                <a:lnTo>
                  <a:pt x="3866381" y="2225028"/>
                </a:lnTo>
                <a:cubicBezTo>
                  <a:pt x="3862988" y="2234605"/>
                  <a:pt x="3858261" y="2244623"/>
                  <a:pt x="3852201" y="2255084"/>
                </a:cubicBezTo>
                <a:cubicBezTo>
                  <a:pt x="3849070" y="2253047"/>
                  <a:pt x="3797737" y="2296249"/>
                  <a:pt x="3698206" y="2384690"/>
                </a:cubicBezTo>
                <a:cubicBezTo>
                  <a:pt x="3696014" y="2383263"/>
                  <a:pt x="3668796" y="2406800"/>
                  <a:pt x="3616551" y="2455299"/>
                </a:cubicBezTo>
                <a:cubicBezTo>
                  <a:pt x="3620882" y="2446335"/>
                  <a:pt x="3621796" y="2441036"/>
                  <a:pt x="3619291" y="2439405"/>
                </a:cubicBezTo>
                <a:cubicBezTo>
                  <a:pt x="3597253" y="2477443"/>
                  <a:pt x="3569471" y="2507161"/>
                  <a:pt x="3535947" y="2528559"/>
                </a:cubicBezTo>
                <a:cubicBezTo>
                  <a:pt x="3528784" y="2540921"/>
                  <a:pt x="3477861" y="2594211"/>
                  <a:pt x="3383176" y="2688423"/>
                </a:cubicBezTo>
                <a:cubicBezTo>
                  <a:pt x="3359196" y="2718649"/>
                  <a:pt x="3322422" y="2754957"/>
                  <a:pt x="3272857" y="2797343"/>
                </a:cubicBezTo>
                <a:cubicBezTo>
                  <a:pt x="3222366" y="2866627"/>
                  <a:pt x="3166586" y="2935741"/>
                  <a:pt x="3105512" y="3004687"/>
                </a:cubicBezTo>
                <a:cubicBezTo>
                  <a:pt x="3099250" y="3000612"/>
                  <a:pt x="3093364" y="3003328"/>
                  <a:pt x="3087855" y="3012838"/>
                </a:cubicBezTo>
                <a:lnTo>
                  <a:pt x="3080155" y="3037290"/>
                </a:lnTo>
                <a:cubicBezTo>
                  <a:pt x="3074646" y="3046799"/>
                  <a:pt x="3069542" y="3050027"/>
                  <a:pt x="3064845" y="3046971"/>
                </a:cubicBezTo>
                <a:lnTo>
                  <a:pt x="3045010" y="3081204"/>
                </a:lnTo>
                <a:lnTo>
                  <a:pt x="2955100" y="3196997"/>
                </a:lnTo>
                <a:lnTo>
                  <a:pt x="2840041" y="3409018"/>
                </a:lnTo>
                <a:lnTo>
                  <a:pt x="2841732" y="3425382"/>
                </a:lnTo>
                <a:lnTo>
                  <a:pt x="2840177" y="3431698"/>
                </a:lnTo>
                <a:cubicBezTo>
                  <a:pt x="2826256" y="3457267"/>
                  <a:pt x="2815576" y="3469672"/>
                  <a:pt x="2808135" y="3468913"/>
                </a:cubicBezTo>
                <a:cubicBezTo>
                  <a:pt x="2798025" y="3509981"/>
                  <a:pt x="2758809" y="3616626"/>
                  <a:pt x="2690481" y="3788848"/>
                </a:cubicBezTo>
                <a:lnTo>
                  <a:pt x="2684901" y="3788279"/>
                </a:lnTo>
                <a:lnTo>
                  <a:pt x="2683092" y="3818859"/>
                </a:lnTo>
                <a:cubicBezTo>
                  <a:pt x="2655951" y="3898131"/>
                  <a:pt x="2627971" y="3974618"/>
                  <a:pt x="2599150" y="4048321"/>
                </a:cubicBezTo>
                <a:lnTo>
                  <a:pt x="2589934" y="4039286"/>
                </a:lnTo>
                <a:lnTo>
                  <a:pt x="2573194" y="4037581"/>
                </a:lnTo>
                <a:cubicBezTo>
                  <a:pt x="2566330" y="4053072"/>
                  <a:pt x="2545872" y="4122230"/>
                  <a:pt x="2511823" y="4245054"/>
                </a:cubicBezTo>
                <a:cubicBezTo>
                  <a:pt x="2518519" y="4245736"/>
                  <a:pt x="2520571" y="4251342"/>
                  <a:pt x="2517978" y="4261872"/>
                </a:cubicBezTo>
                <a:cubicBezTo>
                  <a:pt x="2488375" y="4291509"/>
                  <a:pt x="2459625" y="4318161"/>
                  <a:pt x="2431729" y="4341832"/>
                </a:cubicBezTo>
                <a:lnTo>
                  <a:pt x="2420913" y="4350107"/>
                </a:lnTo>
                <a:lnTo>
                  <a:pt x="2421681" y="4348436"/>
                </a:lnTo>
                <a:cubicBezTo>
                  <a:pt x="2426554" y="4337679"/>
                  <a:pt x="2431428" y="4326435"/>
                  <a:pt x="2431784" y="4323538"/>
                </a:cubicBezTo>
                <a:cubicBezTo>
                  <a:pt x="2433161" y="4312298"/>
                  <a:pt x="2430082" y="4302396"/>
                  <a:pt x="2430055" y="4291498"/>
                </a:cubicBezTo>
                <a:cubicBezTo>
                  <a:pt x="2430031" y="4282252"/>
                  <a:pt x="2432514" y="4272133"/>
                  <a:pt x="2431630" y="4263259"/>
                </a:cubicBezTo>
                <a:cubicBezTo>
                  <a:pt x="2430970" y="4256645"/>
                  <a:pt x="2426857" y="4252472"/>
                  <a:pt x="2425547" y="4246242"/>
                </a:cubicBezTo>
                <a:cubicBezTo>
                  <a:pt x="2424052" y="4239140"/>
                  <a:pt x="2424785" y="4230718"/>
                  <a:pt x="2423291" y="4223615"/>
                </a:cubicBezTo>
                <a:lnTo>
                  <a:pt x="2422070" y="4219754"/>
                </a:lnTo>
                <a:lnTo>
                  <a:pt x="2407566" y="4262758"/>
                </a:lnTo>
                <a:lnTo>
                  <a:pt x="2392654" y="4248861"/>
                </a:lnTo>
                <a:lnTo>
                  <a:pt x="2366856" y="4244758"/>
                </a:lnTo>
                <a:cubicBezTo>
                  <a:pt x="2357698" y="4266356"/>
                  <a:pt x="2332423" y="4363776"/>
                  <a:pt x="2291029" y="4537017"/>
                </a:cubicBezTo>
                <a:cubicBezTo>
                  <a:pt x="2301349" y="4538659"/>
                  <a:pt x="2304984" y="4546921"/>
                  <a:pt x="2301937" y="4561805"/>
                </a:cubicBezTo>
                <a:cubicBezTo>
                  <a:pt x="2259180" y="4601500"/>
                  <a:pt x="2217470" y="4636989"/>
                  <a:pt x="2176807" y="4668274"/>
                </a:cubicBezTo>
                <a:lnTo>
                  <a:pt x="2160961" y="4679105"/>
                </a:lnTo>
                <a:lnTo>
                  <a:pt x="2161989" y="4676780"/>
                </a:lnTo>
                <a:cubicBezTo>
                  <a:pt x="2168512" y="4661792"/>
                  <a:pt x="2174993" y="4646105"/>
                  <a:pt x="2175284" y="4641976"/>
                </a:cubicBezTo>
                <a:cubicBezTo>
                  <a:pt x="2176408" y="4625951"/>
                  <a:pt x="2170822" y="4611409"/>
                  <a:pt x="2169824" y="4595738"/>
                </a:cubicBezTo>
                <a:cubicBezTo>
                  <a:pt x="2168976" y="4582442"/>
                  <a:pt x="2171893" y="4568139"/>
                  <a:pt x="2169760" y="4555293"/>
                </a:cubicBezTo>
                <a:cubicBezTo>
                  <a:pt x="2168168" y="4545716"/>
                  <a:pt x="2161499" y="4539311"/>
                  <a:pt x="2158947" y="4530225"/>
                </a:cubicBezTo>
                <a:cubicBezTo>
                  <a:pt x="2156034" y="4519865"/>
                  <a:pt x="2156418" y="4507829"/>
                  <a:pt x="2153507" y="4497469"/>
                </a:cubicBezTo>
                <a:cubicBezTo>
                  <a:pt x="2147029" y="4474420"/>
                  <a:pt x="2135820" y="4449757"/>
                  <a:pt x="2126461" y="4428062"/>
                </a:cubicBezTo>
                <a:lnTo>
                  <a:pt x="2121001" y="4381825"/>
                </a:lnTo>
                <a:cubicBezTo>
                  <a:pt x="2117943" y="4355927"/>
                  <a:pt x="2116044" y="4339091"/>
                  <a:pt x="2114756" y="4327420"/>
                </a:cubicBezTo>
                <a:lnTo>
                  <a:pt x="2113912" y="4319804"/>
                </a:lnTo>
                <a:lnTo>
                  <a:pt x="2010327" y="4407941"/>
                </a:lnTo>
                <a:lnTo>
                  <a:pt x="1994482" y="4418771"/>
                </a:lnTo>
                <a:lnTo>
                  <a:pt x="1995510" y="4416446"/>
                </a:lnTo>
                <a:cubicBezTo>
                  <a:pt x="2002033" y="4401458"/>
                  <a:pt x="2008514" y="4385772"/>
                  <a:pt x="2008805" y="4381643"/>
                </a:cubicBezTo>
                <a:cubicBezTo>
                  <a:pt x="2009929" y="4365619"/>
                  <a:pt x="2004342" y="4351077"/>
                  <a:pt x="2003345" y="4335404"/>
                </a:cubicBezTo>
                <a:cubicBezTo>
                  <a:pt x="2002497" y="4322107"/>
                  <a:pt x="2005414" y="4307806"/>
                  <a:pt x="2003281" y="4294959"/>
                </a:cubicBezTo>
                <a:lnTo>
                  <a:pt x="2003050" y="4294425"/>
                </a:lnTo>
                <a:lnTo>
                  <a:pt x="1956653" y="4329312"/>
                </a:lnTo>
                <a:lnTo>
                  <a:pt x="1944319" y="4336987"/>
                </a:lnTo>
                <a:lnTo>
                  <a:pt x="1945784" y="4335014"/>
                </a:lnTo>
                <a:cubicBezTo>
                  <a:pt x="1955167" y="4322270"/>
                  <a:pt x="1964816" y="4308881"/>
                  <a:pt x="1966648" y="4305166"/>
                </a:cubicBezTo>
                <a:cubicBezTo>
                  <a:pt x="1973761" y="4290731"/>
                  <a:pt x="1976920" y="4276725"/>
                  <a:pt x="1982830" y="4262323"/>
                </a:cubicBezTo>
                <a:lnTo>
                  <a:pt x="1988945" y="4248681"/>
                </a:lnTo>
                <a:lnTo>
                  <a:pt x="1987028" y="4237136"/>
                </a:lnTo>
                <a:cubicBezTo>
                  <a:pt x="1980549" y="4214087"/>
                  <a:pt x="1969341" y="4189423"/>
                  <a:pt x="1959981" y="4167729"/>
                </a:cubicBezTo>
                <a:lnTo>
                  <a:pt x="1954521" y="4121491"/>
                </a:lnTo>
                <a:cubicBezTo>
                  <a:pt x="1942289" y="4017900"/>
                  <a:pt x="1948630" y="4059298"/>
                  <a:pt x="1938162" y="3996256"/>
                </a:cubicBezTo>
                <a:cubicBezTo>
                  <a:pt x="1947679" y="3958616"/>
                  <a:pt x="1946438" y="3957131"/>
                  <a:pt x="1959599" y="3925046"/>
                </a:cubicBezTo>
                <a:cubicBezTo>
                  <a:pt x="1964661" y="3912698"/>
                  <a:pt x="1971832" y="3901344"/>
                  <a:pt x="1975702" y="3888492"/>
                </a:cubicBezTo>
                <a:cubicBezTo>
                  <a:pt x="1979085" y="3877254"/>
                  <a:pt x="1979257" y="3865388"/>
                  <a:pt x="1981035" y="3853838"/>
                </a:cubicBezTo>
                <a:cubicBezTo>
                  <a:pt x="1982594" y="3843705"/>
                  <a:pt x="1986062" y="3834034"/>
                  <a:pt x="1990089" y="3824512"/>
                </a:cubicBezTo>
                <a:lnTo>
                  <a:pt x="1999988" y="3801848"/>
                </a:lnTo>
                <a:lnTo>
                  <a:pt x="1900846" y="3965223"/>
                </a:lnTo>
                <a:cubicBezTo>
                  <a:pt x="1905324" y="3968136"/>
                  <a:pt x="1903759" y="3976158"/>
                  <a:pt x="1896152" y="3989288"/>
                </a:cubicBezTo>
                <a:cubicBezTo>
                  <a:pt x="1858586" y="4019535"/>
                  <a:pt x="1823260" y="4046098"/>
                  <a:pt x="1790173" y="4068979"/>
                </a:cubicBezTo>
                <a:lnTo>
                  <a:pt x="1777840" y="4076655"/>
                </a:lnTo>
                <a:lnTo>
                  <a:pt x="1779304" y="4074681"/>
                </a:lnTo>
                <a:cubicBezTo>
                  <a:pt x="1788687" y="4061935"/>
                  <a:pt x="1798335" y="4048548"/>
                  <a:pt x="1800169" y="4044831"/>
                </a:cubicBezTo>
                <a:cubicBezTo>
                  <a:pt x="1807282" y="4030399"/>
                  <a:pt x="1810441" y="4016391"/>
                  <a:pt x="1816351" y="4001989"/>
                </a:cubicBezTo>
                <a:cubicBezTo>
                  <a:pt x="1821364" y="3989769"/>
                  <a:pt x="1828667" y="3977151"/>
                  <a:pt x="1832856" y="3965163"/>
                </a:cubicBezTo>
                <a:cubicBezTo>
                  <a:pt x="1835978" y="3956227"/>
                  <a:pt x="1835269" y="3949478"/>
                  <a:pt x="1837709" y="3940857"/>
                </a:cubicBezTo>
                <a:cubicBezTo>
                  <a:pt x="1840491" y="3931026"/>
                  <a:pt x="1845606" y="3920122"/>
                  <a:pt x="1848389" y="3910290"/>
                </a:cubicBezTo>
                <a:cubicBezTo>
                  <a:pt x="1854579" y="3888419"/>
                  <a:pt x="1859071" y="3864424"/>
                  <a:pt x="1863272" y="3843388"/>
                </a:cubicBezTo>
                <a:lnTo>
                  <a:pt x="1879454" y="3800547"/>
                </a:lnTo>
                <a:cubicBezTo>
                  <a:pt x="1915706" y="3704565"/>
                  <a:pt x="1901944" y="3743122"/>
                  <a:pt x="1922498" y="3684297"/>
                </a:cubicBezTo>
                <a:cubicBezTo>
                  <a:pt x="1942637" y="3651344"/>
                  <a:pt x="1942625" y="3649823"/>
                  <a:pt x="1962311" y="3622426"/>
                </a:cubicBezTo>
                <a:cubicBezTo>
                  <a:pt x="1969888" y="3611883"/>
                  <a:pt x="1978108" y="3602534"/>
                  <a:pt x="1985294" y="3591369"/>
                </a:cubicBezTo>
                <a:cubicBezTo>
                  <a:pt x="1991577" y="3581606"/>
                  <a:pt x="1996515" y="3570827"/>
                  <a:pt x="2002125" y="3560558"/>
                </a:cubicBezTo>
                <a:cubicBezTo>
                  <a:pt x="2011967" y="3542540"/>
                  <a:pt x="2024868" y="3527249"/>
                  <a:pt x="2036437" y="3510963"/>
                </a:cubicBezTo>
                <a:cubicBezTo>
                  <a:pt x="2052619" y="3488183"/>
                  <a:pt x="2071782" y="3463893"/>
                  <a:pt x="2088230" y="3442588"/>
                </a:cubicBezTo>
                <a:cubicBezTo>
                  <a:pt x="2100143" y="3427158"/>
                  <a:pt x="2110972" y="3409279"/>
                  <a:pt x="2122543" y="3392992"/>
                </a:cubicBezTo>
                <a:lnTo>
                  <a:pt x="2126051" y="3388103"/>
                </a:lnTo>
                <a:lnTo>
                  <a:pt x="2130685" y="3357991"/>
                </a:lnTo>
                <a:lnTo>
                  <a:pt x="2064837" y="3426680"/>
                </a:lnTo>
                <a:cubicBezTo>
                  <a:pt x="1985101" y="3494035"/>
                  <a:pt x="1919821" y="3556691"/>
                  <a:pt x="1868993" y="3614655"/>
                </a:cubicBezTo>
                <a:cubicBezTo>
                  <a:pt x="1864743" y="3613521"/>
                  <a:pt x="1857948" y="3615013"/>
                  <a:pt x="1848608" y="3619128"/>
                </a:cubicBezTo>
                <a:lnTo>
                  <a:pt x="1828003" y="3630815"/>
                </a:lnTo>
                <a:lnTo>
                  <a:pt x="1780123" y="3675204"/>
                </a:lnTo>
                <a:lnTo>
                  <a:pt x="1769307" y="3683478"/>
                </a:lnTo>
                <a:lnTo>
                  <a:pt x="1770074" y="3681808"/>
                </a:lnTo>
                <a:cubicBezTo>
                  <a:pt x="1772511" y="3676429"/>
                  <a:pt x="1774948" y="3670929"/>
                  <a:pt x="1776820" y="3666411"/>
                </a:cubicBezTo>
                <a:lnTo>
                  <a:pt x="1777543" y="3664365"/>
                </a:lnTo>
                <a:lnTo>
                  <a:pt x="1762026" y="3675326"/>
                </a:lnTo>
                <a:cubicBezTo>
                  <a:pt x="1742506" y="3689942"/>
                  <a:pt x="1720440" y="3707184"/>
                  <a:pt x="1695829" y="3727051"/>
                </a:cubicBezTo>
                <a:lnTo>
                  <a:pt x="1694296" y="3703316"/>
                </a:lnTo>
                <a:cubicBezTo>
                  <a:pt x="1695689" y="3699023"/>
                  <a:pt x="1715427" y="3685631"/>
                  <a:pt x="1753511" y="3663141"/>
                </a:cubicBezTo>
                <a:lnTo>
                  <a:pt x="1760478" y="3641676"/>
                </a:lnTo>
                <a:cubicBezTo>
                  <a:pt x="1745433" y="3641549"/>
                  <a:pt x="1731777" y="3642958"/>
                  <a:pt x="1719507" y="3645904"/>
                </a:cubicBezTo>
                <a:lnTo>
                  <a:pt x="1692125" y="3657181"/>
                </a:lnTo>
                <a:lnTo>
                  <a:pt x="1689425" y="3667394"/>
                </a:lnTo>
                <a:cubicBezTo>
                  <a:pt x="1676787" y="3716103"/>
                  <a:pt x="1660119" y="3783768"/>
                  <a:pt x="1639423" y="3870389"/>
                </a:cubicBezTo>
                <a:cubicBezTo>
                  <a:pt x="1649742" y="3872030"/>
                  <a:pt x="1653377" y="3880293"/>
                  <a:pt x="1650330" y="3895177"/>
                </a:cubicBezTo>
                <a:cubicBezTo>
                  <a:pt x="1607573" y="3934872"/>
                  <a:pt x="1565863" y="3970360"/>
                  <a:pt x="1525200" y="4001645"/>
                </a:cubicBezTo>
                <a:lnTo>
                  <a:pt x="1509354" y="4012476"/>
                </a:lnTo>
                <a:lnTo>
                  <a:pt x="1510383" y="4010152"/>
                </a:lnTo>
                <a:cubicBezTo>
                  <a:pt x="1516905" y="3995163"/>
                  <a:pt x="1523386" y="3979477"/>
                  <a:pt x="1523678" y="3975348"/>
                </a:cubicBezTo>
                <a:cubicBezTo>
                  <a:pt x="1524801" y="3959322"/>
                  <a:pt x="1519215" y="3944780"/>
                  <a:pt x="1518217" y="3929109"/>
                </a:cubicBezTo>
                <a:cubicBezTo>
                  <a:pt x="1517369" y="3915813"/>
                  <a:pt x="1520287" y="3901511"/>
                  <a:pt x="1518153" y="3888664"/>
                </a:cubicBezTo>
                <a:cubicBezTo>
                  <a:pt x="1516562" y="3879088"/>
                  <a:pt x="1509893" y="3872683"/>
                  <a:pt x="1507339" y="3863596"/>
                </a:cubicBezTo>
                <a:lnTo>
                  <a:pt x="1505874" y="3854770"/>
                </a:lnTo>
                <a:lnTo>
                  <a:pt x="1500399" y="3856826"/>
                </a:lnTo>
                <a:cubicBezTo>
                  <a:pt x="1447769" y="3912753"/>
                  <a:pt x="1375204" y="3961807"/>
                  <a:pt x="1282704" y="4003983"/>
                </a:cubicBezTo>
                <a:lnTo>
                  <a:pt x="1274204" y="4001717"/>
                </a:lnTo>
                <a:cubicBezTo>
                  <a:pt x="1294416" y="3969792"/>
                  <a:pt x="1313587" y="3956248"/>
                  <a:pt x="1331723" y="3961088"/>
                </a:cubicBezTo>
                <a:lnTo>
                  <a:pt x="1338688" y="3939623"/>
                </a:lnTo>
                <a:lnTo>
                  <a:pt x="1313187" y="3932819"/>
                </a:lnTo>
                <a:lnTo>
                  <a:pt x="1230172" y="3966645"/>
                </a:lnTo>
                <a:lnTo>
                  <a:pt x="1232957" y="3958059"/>
                </a:lnTo>
                <a:lnTo>
                  <a:pt x="1248423" y="3938860"/>
                </a:lnTo>
                <a:lnTo>
                  <a:pt x="1239924" y="3936592"/>
                </a:lnTo>
                <a:cubicBezTo>
                  <a:pt x="1216125" y="3930243"/>
                  <a:pt x="1175364" y="3945800"/>
                  <a:pt x="1117642" y="3983266"/>
                </a:cubicBezTo>
                <a:lnTo>
                  <a:pt x="1092143" y="3976462"/>
                </a:lnTo>
                <a:lnTo>
                  <a:pt x="1095626" y="3965729"/>
                </a:lnTo>
                <a:cubicBezTo>
                  <a:pt x="1097483" y="3960003"/>
                  <a:pt x="1115550" y="3942279"/>
                  <a:pt x="1149827" y="3912550"/>
                </a:cubicBezTo>
                <a:lnTo>
                  <a:pt x="1153309" y="3901819"/>
                </a:lnTo>
                <a:lnTo>
                  <a:pt x="1120845" y="3916480"/>
                </a:lnTo>
                <a:lnTo>
                  <a:pt x="1105960" y="3854199"/>
                </a:lnTo>
                <a:cubicBezTo>
                  <a:pt x="1098530" y="3877095"/>
                  <a:pt x="1041225" y="3903788"/>
                  <a:pt x="934048" y="3934275"/>
                </a:cubicBezTo>
                <a:cubicBezTo>
                  <a:pt x="925225" y="3961462"/>
                  <a:pt x="915714" y="3973695"/>
                  <a:pt x="905512" y="3970974"/>
                </a:cubicBezTo>
                <a:lnTo>
                  <a:pt x="880015" y="3964171"/>
                </a:lnTo>
                <a:lnTo>
                  <a:pt x="886283" y="3944853"/>
                </a:lnTo>
                <a:cubicBezTo>
                  <a:pt x="889070" y="3936269"/>
                  <a:pt x="923058" y="3915015"/>
                  <a:pt x="988247" y="3881099"/>
                </a:cubicBezTo>
                <a:cubicBezTo>
                  <a:pt x="992426" y="3868220"/>
                  <a:pt x="1026415" y="3846967"/>
                  <a:pt x="1090211" y="3817344"/>
                </a:cubicBezTo>
                <a:lnTo>
                  <a:pt x="1105677" y="3798147"/>
                </a:lnTo>
                <a:cubicBezTo>
                  <a:pt x="1104192" y="3783756"/>
                  <a:pt x="1106001" y="3768691"/>
                  <a:pt x="1111109" y="3752951"/>
                </a:cubicBezTo>
                <a:cubicBezTo>
                  <a:pt x="1116777" y="3754460"/>
                  <a:pt x="1143684" y="3738899"/>
                  <a:pt x="1191833" y="3706267"/>
                </a:cubicBezTo>
                <a:lnTo>
                  <a:pt x="1211216" y="3692383"/>
                </a:lnTo>
                <a:lnTo>
                  <a:pt x="1168211" y="3716151"/>
                </a:lnTo>
                <a:lnTo>
                  <a:pt x="1139721" y="3736011"/>
                </a:lnTo>
                <a:cubicBezTo>
                  <a:pt x="1109115" y="3754066"/>
                  <a:pt x="1076638" y="3770145"/>
                  <a:pt x="1042292" y="3784249"/>
                </a:cubicBezTo>
                <a:lnTo>
                  <a:pt x="1038796" y="3781460"/>
                </a:lnTo>
                <a:cubicBezTo>
                  <a:pt x="1064223" y="3755408"/>
                  <a:pt x="1080663" y="3745356"/>
                  <a:pt x="1088118" y="3751307"/>
                </a:cubicBezTo>
                <a:lnTo>
                  <a:pt x="1101681" y="3733165"/>
                </a:lnTo>
                <a:lnTo>
                  <a:pt x="1091196" y="3724799"/>
                </a:lnTo>
                <a:lnTo>
                  <a:pt x="1031394" y="3746584"/>
                </a:lnTo>
                <a:lnTo>
                  <a:pt x="1036819" y="3739329"/>
                </a:lnTo>
                <a:lnTo>
                  <a:pt x="1053875" y="3723975"/>
                </a:lnTo>
                <a:lnTo>
                  <a:pt x="1050380" y="3721187"/>
                </a:lnTo>
                <a:cubicBezTo>
                  <a:pt x="1040597" y="3713378"/>
                  <a:pt x="1011716" y="3723155"/>
                  <a:pt x="963737" y="3750519"/>
                </a:cubicBezTo>
                <a:lnTo>
                  <a:pt x="953254" y="3742151"/>
                </a:lnTo>
                <a:lnTo>
                  <a:pt x="960035" y="3733081"/>
                </a:lnTo>
                <a:cubicBezTo>
                  <a:pt x="963651" y="3728243"/>
                  <a:pt x="981419" y="3714426"/>
                  <a:pt x="1013342" y="3691626"/>
                </a:cubicBezTo>
                <a:lnTo>
                  <a:pt x="1014992" y="3689417"/>
                </a:lnTo>
                <a:lnTo>
                  <a:pt x="977906" y="3709385"/>
                </a:lnTo>
                <a:lnTo>
                  <a:pt x="952405" y="3702581"/>
                </a:lnTo>
                <a:lnTo>
                  <a:pt x="955889" y="3691848"/>
                </a:lnTo>
                <a:lnTo>
                  <a:pt x="1003966" y="3644678"/>
                </a:lnTo>
                <a:lnTo>
                  <a:pt x="973744" y="3664368"/>
                </a:lnTo>
                <a:cubicBezTo>
                  <a:pt x="952337" y="3673351"/>
                  <a:pt x="923843" y="3681990"/>
                  <a:pt x="888262" y="3690280"/>
                </a:cubicBezTo>
                <a:cubicBezTo>
                  <a:pt x="871084" y="3713259"/>
                  <a:pt x="860397" y="3723076"/>
                  <a:pt x="856205" y="3719729"/>
                </a:cubicBezTo>
                <a:lnTo>
                  <a:pt x="845721" y="3711362"/>
                </a:lnTo>
                <a:lnTo>
                  <a:pt x="857927" y="3695034"/>
                </a:lnTo>
                <a:cubicBezTo>
                  <a:pt x="860640" y="3691406"/>
                  <a:pt x="868967" y="3685740"/>
                  <a:pt x="882906" y="3678039"/>
                </a:cubicBezTo>
                <a:lnTo>
                  <a:pt x="922425" y="3658357"/>
                </a:lnTo>
                <a:lnTo>
                  <a:pt x="925539" y="3648763"/>
                </a:lnTo>
                <a:cubicBezTo>
                  <a:pt x="928196" y="3642474"/>
                  <a:pt x="931462" y="3638097"/>
                  <a:pt x="935341" y="3635634"/>
                </a:cubicBezTo>
                <a:cubicBezTo>
                  <a:pt x="939220" y="3633171"/>
                  <a:pt x="943709" y="3632618"/>
                  <a:pt x="948810" y="3633980"/>
                </a:cubicBezTo>
                <a:lnTo>
                  <a:pt x="955608" y="3635794"/>
                </a:lnTo>
                <a:lnTo>
                  <a:pt x="954425" y="3639439"/>
                </a:lnTo>
                <a:lnTo>
                  <a:pt x="968580" y="3629107"/>
                </a:lnTo>
                <a:lnTo>
                  <a:pt x="976949" y="3625193"/>
                </a:lnTo>
                <a:lnTo>
                  <a:pt x="966223" y="3580318"/>
                </a:lnTo>
                <a:cubicBezTo>
                  <a:pt x="958793" y="3603216"/>
                  <a:pt x="901488" y="3629907"/>
                  <a:pt x="794311" y="3660395"/>
                </a:cubicBezTo>
                <a:cubicBezTo>
                  <a:pt x="785489" y="3687582"/>
                  <a:pt x="775977" y="3699815"/>
                  <a:pt x="765777" y="3697094"/>
                </a:cubicBezTo>
                <a:lnTo>
                  <a:pt x="740278" y="3690290"/>
                </a:lnTo>
                <a:lnTo>
                  <a:pt x="746546" y="3670972"/>
                </a:lnTo>
                <a:cubicBezTo>
                  <a:pt x="749333" y="3662387"/>
                  <a:pt x="783321" y="3641136"/>
                  <a:pt x="848510" y="3607218"/>
                </a:cubicBezTo>
                <a:cubicBezTo>
                  <a:pt x="852689" y="3594339"/>
                  <a:pt x="886679" y="3573086"/>
                  <a:pt x="950475" y="3543464"/>
                </a:cubicBezTo>
                <a:lnTo>
                  <a:pt x="965940" y="3524267"/>
                </a:lnTo>
                <a:cubicBezTo>
                  <a:pt x="964455" y="3509876"/>
                  <a:pt x="966264" y="3494811"/>
                  <a:pt x="971373" y="3479069"/>
                </a:cubicBezTo>
                <a:cubicBezTo>
                  <a:pt x="977040" y="3480580"/>
                  <a:pt x="1003948" y="3465019"/>
                  <a:pt x="1052096" y="3432386"/>
                </a:cubicBezTo>
                <a:lnTo>
                  <a:pt x="1109169" y="3391505"/>
                </a:lnTo>
                <a:lnTo>
                  <a:pt x="1086193" y="3402036"/>
                </a:lnTo>
                <a:cubicBezTo>
                  <a:pt x="1032462" y="3446050"/>
                  <a:pt x="971249" y="3482161"/>
                  <a:pt x="902555" y="3510368"/>
                </a:cubicBezTo>
                <a:lnTo>
                  <a:pt x="899060" y="3507580"/>
                </a:lnTo>
                <a:cubicBezTo>
                  <a:pt x="924487" y="3481527"/>
                  <a:pt x="940926" y="3471476"/>
                  <a:pt x="948382" y="3477427"/>
                </a:cubicBezTo>
                <a:lnTo>
                  <a:pt x="961944" y="3459285"/>
                </a:lnTo>
                <a:lnTo>
                  <a:pt x="951461" y="3450918"/>
                </a:lnTo>
                <a:lnTo>
                  <a:pt x="891657" y="3472705"/>
                </a:lnTo>
                <a:lnTo>
                  <a:pt x="897081" y="3465449"/>
                </a:lnTo>
                <a:lnTo>
                  <a:pt x="914138" y="3450096"/>
                </a:lnTo>
                <a:lnTo>
                  <a:pt x="910644" y="3447306"/>
                </a:lnTo>
                <a:cubicBezTo>
                  <a:pt x="900859" y="3439497"/>
                  <a:pt x="871980" y="3449275"/>
                  <a:pt x="824000" y="3476638"/>
                </a:cubicBezTo>
                <a:lnTo>
                  <a:pt x="813518" y="3468271"/>
                </a:lnTo>
                <a:lnTo>
                  <a:pt x="820298" y="3459201"/>
                </a:lnTo>
                <a:cubicBezTo>
                  <a:pt x="823915" y="3454362"/>
                  <a:pt x="841683" y="3440544"/>
                  <a:pt x="873605" y="3417745"/>
                </a:cubicBezTo>
                <a:lnTo>
                  <a:pt x="880385" y="3408675"/>
                </a:lnTo>
                <a:lnTo>
                  <a:pt x="856342" y="3418448"/>
                </a:lnTo>
                <a:lnTo>
                  <a:pt x="876969" y="3362499"/>
                </a:lnTo>
                <a:cubicBezTo>
                  <a:pt x="862503" y="3381848"/>
                  <a:pt x="819688" y="3399816"/>
                  <a:pt x="748525" y="3416399"/>
                </a:cubicBezTo>
                <a:cubicBezTo>
                  <a:pt x="731347" y="3439378"/>
                  <a:pt x="720661" y="3449195"/>
                  <a:pt x="716468" y="3445848"/>
                </a:cubicBezTo>
                <a:lnTo>
                  <a:pt x="705985" y="3437481"/>
                </a:lnTo>
                <a:lnTo>
                  <a:pt x="718191" y="3421154"/>
                </a:lnTo>
                <a:cubicBezTo>
                  <a:pt x="723616" y="3413897"/>
                  <a:pt x="751496" y="3398493"/>
                  <a:pt x="801831" y="3374942"/>
                </a:cubicBezTo>
                <a:cubicBezTo>
                  <a:pt x="809967" y="3364057"/>
                  <a:pt x="837849" y="3348654"/>
                  <a:pt x="885473" y="3328732"/>
                </a:cubicBezTo>
                <a:lnTo>
                  <a:pt x="902527" y="3313379"/>
                </a:lnTo>
                <a:cubicBezTo>
                  <a:pt x="908335" y="3300635"/>
                  <a:pt x="916213" y="3287612"/>
                  <a:pt x="926159" y="3274308"/>
                </a:cubicBezTo>
                <a:cubicBezTo>
                  <a:pt x="929652" y="3277095"/>
                  <a:pt x="976263" y="3250755"/>
                  <a:pt x="1065990" y="3195281"/>
                </a:cubicBezTo>
                <a:lnTo>
                  <a:pt x="1101075" y="3173312"/>
                </a:lnTo>
                <a:lnTo>
                  <a:pt x="1102253" y="3170124"/>
                </a:lnTo>
                <a:lnTo>
                  <a:pt x="1112097" y="3166411"/>
                </a:lnTo>
                <a:lnTo>
                  <a:pt x="1170091" y="3130097"/>
                </a:lnTo>
                <a:cubicBezTo>
                  <a:pt x="1171722" y="3131399"/>
                  <a:pt x="1183326" y="3125454"/>
                  <a:pt x="1204903" y="3112262"/>
                </a:cubicBezTo>
                <a:lnTo>
                  <a:pt x="1238981" y="3090186"/>
                </a:lnTo>
                <a:lnTo>
                  <a:pt x="1246936" y="3082698"/>
                </a:lnTo>
                <a:lnTo>
                  <a:pt x="1247402" y="3082422"/>
                </a:lnTo>
                <a:lnTo>
                  <a:pt x="1251978" y="3070467"/>
                </a:lnTo>
                <a:cubicBezTo>
                  <a:pt x="1257278" y="3056622"/>
                  <a:pt x="1257980" y="3054668"/>
                  <a:pt x="1264627" y="3035616"/>
                </a:cubicBezTo>
                <a:lnTo>
                  <a:pt x="1266018" y="3031629"/>
                </a:lnTo>
                <a:lnTo>
                  <a:pt x="1264803" y="3030660"/>
                </a:lnTo>
                <a:lnTo>
                  <a:pt x="1267081" y="3028582"/>
                </a:lnTo>
                <a:lnTo>
                  <a:pt x="1270890" y="3017668"/>
                </a:lnTo>
                <a:cubicBezTo>
                  <a:pt x="1275925" y="3009430"/>
                  <a:pt x="1279701" y="3003157"/>
                  <a:pt x="1282839" y="2997951"/>
                </a:cubicBezTo>
                <a:lnTo>
                  <a:pt x="1283124" y="2997486"/>
                </a:lnTo>
                <a:lnTo>
                  <a:pt x="1261434" y="3006991"/>
                </a:lnTo>
                <a:lnTo>
                  <a:pt x="1265361" y="3001736"/>
                </a:lnTo>
                <a:lnTo>
                  <a:pt x="1277384" y="2990352"/>
                </a:lnTo>
                <a:lnTo>
                  <a:pt x="1275185" y="2988596"/>
                </a:lnTo>
                <a:cubicBezTo>
                  <a:pt x="1269029" y="2983682"/>
                  <a:pt x="1249395" y="2991789"/>
                  <a:pt x="1216284" y="3012914"/>
                </a:cubicBezTo>
                <a:lnTo>
                  <a:pt x="1209687" y="3007650"/>
                </a:lnTo>
                <a:lnTo>
                  <a:pt x="1214598" y="3001080"/>
                </a:lnTo>
                <a:cubicBezTo>
                  <a:pt x="1217218" y="2997576"/>
                  <a:pt x="1229644" y="2987215"/>
                  <a:pt x="1251879" y="2969994"/>
                </a:cubicBezTo>
                <a:lnTo>
                  <a:pt x="1256790" y="2963426"/>
                </a:lnTo>
                <a:lnTo>
                  <a:pt x="1240372" y="2971299"/>
                </a:lnTo>
                <a:lnTo>
                  <a:pt x="1256573" y="2931784"/>
                </a:lnTo>
                <a:cubicBezTo>
                  <a:pt x="1246096" y="2945800"/>
                  <a:pt x="1216834" y="2960208"/>
                  <a:pt x="1168792" y="2975009"/>
                </a:cubicBezTo>
                <a:cubicBezTo>
                  <a:pt x="1156351" y="2991651"/>
                  <a:pt x="1148810" y="2998922"/>
                  <a:pt x="1146172" y="2996816"/>
                </a:cubicBezTo>
                <a:lnTo>
                  <a:pt x="1139576" y="2991550"/>
                </a:lnTo>
                <a:lnTo>
                  <a:pt x="1145039" y="2984242"/>
                </a:lnTo>
                <a:lnTo>
                  <a:pt x="1128342" y="2996037"/>
                </a:lnTo>
                <a:lnTo>
                  <a:pt x="1114930" y="3005971"/>
                </a:lnTo>
                <a:lnTo>
                  <a:pt x="1114393" y="3005890"/>
                </a:lnTo>
                <a:lnTo>
                  <a:pt x="1110419" y="3008697"/>
                </a:lnTo>
                <a:cubicBezTo>
                  <a:pt x="1090898" y="3023314"/>
                  <a:pt x="1068833" y="3040556"/>
                  <a:pt x="1044222" y="3060423"/>
                </a:cubicBezTo>
                <a:lnTo>
                  <a:pt x="1042689" y="3036687"/>
                </a:lnTo>
                <a:cubicBezTo>
                  <a:pt x="1044082" y="3032394"/>
                  <a:pt x="1063820" y="3019003"/>
                  <a:pt x="1101905" y="2996513"/>
                </a:cubicBezTo>
                <a:lnTo>
                  <a:pt x="1108871" y="2975048"/>
                </a:lnTo>
                <a:cubicBezTo>
                  <a:pt x="1048695" y="2974540"/>
                  <a:pt x="1010713" y="2998612"/>
                  <a:pt x="994923" y="3047268"/>
                </a:cubicBezTo>
                <a:lnTo>
                  <a:pt x="987958" y="3068731"/>
                </a:lnTo>
                <a:lnTo>
                  <a:pt x="1004957" y="3073267"/>
                </a:lnTo>
                <a:lnTo>
                  <a:pt x="1001474" y="3083999"/>
                </a:lnTo>
                <a:cubicBezTo>
                  <a:pt x="929933" y="3148874"/>
                  <a:pt x="879039" y="3184275"/>
                  <a:pt x="848792" y="3190197"/>
                </a:cubicBezTo>
                <a:cubicBezTo>
                  <a:pt x="796163" y="3246125"/>
                  <a:pt x="723597" y="3295179"/>
                  <a:pt x="631097" y="3337354"/>
                </a:cubicBezTo>
                <a:lnTo>
                  <a:pt x="622597" y="3335089"/>
                </a:lnTo>
                <a:cubicBezTo>
                  <a:pt x="642809" y="3303163"/>
                  <a:pt x="661981" y="3289620"/>
                  <a:pt x="680116" y="3294459"/>
                </a:cubicBezTo>
                <a:lnTo>
                  <a:pt x="687082" y="3272995"/>
                </a:lnTo>
                <a:lnTo>
                  <a:pt x="661581" y="3266191"/>
                </a:lnTo>
                <a:lnTo>
                  <a:pt x="578565" y="3300016"/>
                </a:lnTo>
                <a:lnTo>
                  <a:pt x="581350" y="3291431"/>
                </a:lnTo>
                <a:lnTo>
                  <a:pt x="596817" y="3272232"/>
                </a:lnTo>
                <a:lnTo>
                  <a:pt x="588318" y="3269964"/>
                </a:lnTo>
                <a:cubicBezTo>
                  <a:pt x="564518" y="3263615"/>
                  <a:pt x="523757" y="3279171"/>
                  <a:pt x="466035" y="3316638"/>
                </a:cubicBezTo>
                <a:lnTo>
                  <a:pt x="440536" y="3309834"/>
                </a:lnTo>
                <a:lnTo>
                  <a:pt x="444019" y="3299101"/>
                </a:lnTo>
                <a:cubicBezTo>
                  <a:pt x="445876" y="3293374"/>
                  <a:pt x="463944" y="3275651"/>
                  <a:pt x="498220" y="3245922"/>
                </a:cubicBezTo>
                <a:lnTo>
                  <a:pt x="501702" y="3235190"/>
                </a:lnTo>
                <a:lnTo>
                  <a:pt x="469238" y="3249851"/>
                </a:lnTo>
                <a:lnTo>
                  <a:pt x="454352" y="3187571"/>
                </a:lnTo>
                <a:cubicBezTo>
                  <a:pt x="446923" y="3210467"/>
                  <a:pt x="389619" y="3237160"/>
                  <a:pt x="282440" y="3267647"/>
                </a:cubicBezTo>
                <a:cubicBezTo>
                  <a:pt x="273618" y="3294834"/>
                  <a:pt x="264107" y="3307067"/>
                  <a:pt x="253906" y="3304346"/>
                </a:cubicBezTo>
                <a:lnTo>
                  <a:pt x="228408" y="3297542"/>
                </a:lnTo>
                <a:lnTo>
                  <a:pt x="234676" y="3278224"/>
                </a:lnTo>
                <a:cubicBezTo>
                  <a:pt x="237463" y="3269641"/>
                  <a:pt x="271451" y="3248386"/>
                  <a:pt x="336640" y="3214470"/>
                </a:cubicBezTo>
                <a:cubicBezTo>
                  <a:pt x="340819" y="3201592"/>
                  <a:pt x="374808" y="3180339"/>
                  <a:pt x="438605" y="3150716"/>
                </a:cubicBezTo>
                <a:lnTo>
                  <a:pt x="454070" y="3131519"/>
                </a:lnTo>
                <a:cubicBezTo>
                  <a:pt x="452584" y="3117128"/>
                  <a:pt x="454394" y="3102062"/>
                  <a:pt x="459502" y="3086322"/>
                </a:cubicBezTo>
                <a:cubicBezTo>
                  <a:pt x="465170" y="3087832"/>
                  <a:pt x="492077" y="3072271"/>
                  <a:pt x="540226" y="3039639"/>
                </a:cubicBezTo>
                <a:lnTo>
                  <a:pt x="559609" y="3025755"/>
                </a:lnTo>
                <a:lnTo>
                  <a:pt x="516604" y="3049523"/>
                </a:lnTo>
                <a:lnTo>
                  <a:pt x="488113" y="3069383"/>
                </a:lnTo>
                <a:cubicBezTo>
                  <a:pt x="457508" y="3087438"/>
                  <a:pt x="425031" y="3103516"/>
                  <a:pt x="390685" y="3117620"/>
                </a:cubicBezTo>
                <a:lnTo>
                  <a:pt x="387190" y="3114831"/>
                </a:lnTo>
                <a:cubicBezTo>
                  <a:pt x="412616" y="3088780"/>
                  <a:pt x="429057" y="3078728"/>
                  <a:pt x="436512" y="3084679"/>
                </a:cubicBezTo>
                <a:lnTo>
                  <a:pt x="450074" y="3066537"/>
                </a:lnTo>
                <a:lnTo>
                  <a:pt x="439590" y="3058171"/>
                </a:lnTo>
                <a:lnTo>
                  <a:pt x="379787" y="3079956"/>
                </a:lnTo>
                <a:lnTo>
                  <a:pt x="385211" y="3072700"/>
                </a:lnTo>
                <a:lnTo>
                  <a:pt x="402269" y="3057347"/>
                </a:lnTo>
                <a:lnTo>
                  <a:pt x="398773" y="3054558"/>
                </a:lnTo>
                <a:cubicBezTo>
                  <a:pt x="388990" y="3046750"/>
                  <a:pt x="360109" y="3056528"/>
                  <a:pt x="312130" y="3083890"/>
                </a:cubicBezTo>
                <a:lnTo>
                  <a:pt x="301647" y="3075523"/>
                </a:lnTo>
                <a:lnTo>
                  <a:pt x="308427" y="3066453"/>
                </a:lnTo>
                <a:cubicBezTo>
                  <a:pt x="312045" y="3061615"/>
                  <a:pt x="329812" y="3047797"/>
                  <a:pt x="361735" y="3024998"/>
                </a:cubicBezTo>
                <a:lnTo>
                  <a:pt x="363386" y="3022787"/>
                </a:lnTo>
                <a:lnTo>
                  <a:pt x="326299" y="3042757"/>
                </a:lnTo>
                <a:lnTo>
                  <a:pt x="300799" y="3035953"/>
                </a:lnTo>
                <a:lnTo>
                  <a:pt x="304283" y="3025219"/>
                </a:lnTo>
                <a:lnTo>
                  <a:pt x="352359" y="2978050"/>
                </a:lnTo>
                <a:lnTo>
                  <a:pt x="322138" y="2997740"/>
                </a:lnTo>
                <a:cubicBezTo>
                  <a:pt x="300730" y="3006723"/>
                  <a:pt x="272236" y="3015362"/>
                  <a:pt x="236656" y="3023652"/>
                </a:cubicBezTo>
                <a:cubicBezTo>
                  <a:pt x="219477" y="3046630"/>
                  <a:pt x="208790" y="3056448"/>
                  <a:pt x="204598" y="3053101"/>
                </a:cubicBezTo>
                <a:lnTo>
                  <a:pt x="194114" y="3044733"/>
                </a:lnTo>
                <a:lnTo>
                  <a:pt x="206320" y="3028405"/>
                </a:lnTo>
                <a:cubicBezTo>
                  <a:pt x="209033" y="3024778"/>
                  <a:pt x="217360" y="3019112"/>
                  <a:pt x="231299" y="3011411"/>
                </a:cubicBezTo>
                <a:lnTo>
                  <a:pt x="270818" y="2991729"/>
                </a:lnTo>
                <a:lnTo>
                  <a:pt x="273933" y="2982135"/>
                </a:lnTo>
                <a:cubicBezTo>
                  <a:pt x="276589" y="2975845"/>
                  <a:pt x="279855" y="2971470"/>
                  <a:pt x="283734" y="2969006"/>
                </a:cubicBezTo>
                <a:cubicBezTo>
                  <a:pt x="287612" y="2966542"/>
                  <a:pt x="292102" y="2965990"/>
                  <a:pt x="297203" y="2967351"/>
                </a:cubicBezTo>
                <a:lnTo>
                  <a:pt x="304001" y="2969166"/>
                </a:lnTo>
                <a:lnTo>
                  <a:pt x="302818" y="2972811"/>
                </a:lnTo>
                <a:lnTo>
                  <a:pt x="316973" y="2962478"/>
                </a:lnTo>
                <a:lnTo>
                  <a:pt x="325342" y="2958564"/>
                </a:lnTo>
                <a:lnTo>
                  <a:pt x="314616" y="2913690"/>
                </a:lnTo>
                <a:cubicBezTo>
                  <a:pt x="307185" y="2936587"/>
                  <a:pt x="249881" y="2963279"/>
                  <a:pt x="142705" y="2993766"/>
                </a:cubicBezTo>
                <a:cubicBezTo>
                  <a:pt x="133882" y="3020954"/>
                  <a:pt x="124370" y="3033187"/>
                  <a:pt x="114169" y="3030466"/>
                </a:cubicBezTo>
                <a:lnTo>
                  <a:pt x="88672" y="3023662"/>
                </a:lnTo>
                <a:lnTo>
                  <a:pt x="94940" y="3004344"/>
                </a:lnTo>
                <a:cubicBezTo>
                  <a:pt x="97726" y="2995759"/>
                  <a:pt x="131715" y="2974508"/>
                  <a:pt x="196904" y="2940590"/>
                </a:cubicBezTo>
                <a:cubicBezTo>
                  <a:pt x="201083" y="2927711"/>
                  <a:pt x="235072" y="2906458"/>
                  <a:pt x="298868" y="2876836"/>
                </a:cubicBezTo>
                <a:lnTo>
                  <a:pt x="314334" y="2857639"/>
                </a:lnTo>
                <a:cubicBezTo>
                  <a:pt x="312849" y="2843248"/>
                  <a:pt x="314657" y="2828183"/>
                  <a:pt x="319766" y="2812441"/>
                </a:cubicBezTo>
                <a:cubicBezTo>
                  <a:pt x="325433" y="2813951"/>
                  <a:pt x="352341" y="2798391"/>
                  <a:pt x="400490" y="2765758"/>
                </a:cubicBezTo>
                <a:lnTo>
                  <a:pt x="457561" y="2724877"/>
                </a:lnTo>
                <a:lnTo>
                  <a:pt x="434586" y="2735408"/>
                </a:lnTo>
                <a:cubicBezTo>
                  <a:pt x="380855" y="2779422"/>
                  <a:pt x="319642" y="2815532"/>
                  <a:pt x="250948" y="2843740"/>
                </a:cubicBezTo>
                <a:lnTo>
                  <a:pt x="247453" y="2840951"/>
                </a:lnTo>
                <a:cubicBezTo>
                  <a:pt x="272880" y="2814899"/>
                  <a:pt x="289319" y="2804847"/>
                  <a:pt x="296776" y="2810799"/>
                </a:cubicBezTo>
                <a:lnTo>
                  <a:pt x="310337" y="2792656"/>
                </a:lnTo>
                <a:lnTo>
                  <a:pt x="299854" y="2784290"/>
                </a:lnTo>
                <a:lnTo>
                  <a:pt x="240050" y="2806076"/>
                </a:lnTo>
                <a:lnTo>
                  <a:pt x="245475" y="2798820"/>
                </a:lnTo>
                <a:lnTo>
                  <a:pt x="262531" y="2783468"/>
                </a:lnTo>
                <a:lnTo>
                  <a:pt x="259037" y="2780678"/>
                </a:lnTo>
                <a:cubicBezTo>
                  <a:pt x="249253" y="2772869"/>
                  <a:pt x="220372" y="2782646"/>
                  <a:pt x="172394" y="2810010"/>
                </a:cubicBezTo>
                <a:lnTo>
                  <a:pt x="161910" y="2801642"/>
                </a:lnTo>
                <a:lnTo>
                  <a:pt x="168691" y="2792572"/>
                </a:lnTo>
                <a:cubicBezTo>
                  <a:pt x="172308" y="2787734"/>
                  <a:pt x="190076" y="2773916"/>
                  <a:pt x="221998" y="2751116"/>
                </a:cubicBezTo>
                <a:lnTo>
                  <a:pt x="228779" y="2742047"/>
                </a:lnTo>
                <a:lnTo>
                  <a:pt x="204735" y="2751820"/>
                </a:lnTo>
                <a:lnTo>
                  <a:pt x="225362" y="2695870"/>
                </a:lnTo>
                <a:cubicBezTo>
                  <a:pt x="210897" y="2715220"/>
                  <a:pt x="168081" y="2733188"/>
                  <a:pt x="96919" y="2749771"/>
                </a:cubicBezTo>
                <a:cubicBezTo>
                  <a:pt x="79740" y="2772750"/>
                  <a:pt x="69054" y="2782567"/>
                  <a:pt x="64861" y="2779219"/>
                </a:cubicBezTo>
                <a:lnTo>
                  <a:pt x="54378" y="2770853"/>
                </a:lnTo>
                <a:lnTo>
                  <a:pt x="66584" y="2754526"/>
                </a:lnTo>
                <a:cubicBezTo>
                  <a:pt x="72009" y="2747268"/>
                  <a:pt x="99889" y="2731864"/>
                  <a:pt x="150224" y="2708313"/>
                </a:cubicBezTo>
                <a:cubicBezTo>
                  <a:pt x="158361" y="2697429"/>
                  <a:pt x="186242" y="2682025"/>
                  <a:pt x="233866" y="2662105"/>
                </a:cubicBezTo>
                <a:lnTo>
                  <a:pt x="250921" y="2646751"/>
                </a:lnTo>
                <a:cubicBezTo>
                  <a:pt x="256729" y="2634007"/>
                  <a:pt x="264606" y="2620983"/>
                  <a:pt x="274552" y="2607680"/>
                </a:cubicBezTo>
                <a:cubicBezTo>
                  <a:pt x="278045" y="2610467"/>
                  <a:pt x="324656" y="2584127"/>
                  <a:pt x="414384" y="2528653"/>
                </a:cubicBezTo>
                <a:lnTo>
                  <a:pt x="449468" y="2506684"/>
                </a:lnTo>
                <a:lnTo>
                  <a:pt x="450646" y="2503496"/>
                </a:lnTo>
                <a:lnTo>
                  <a:pt x="460491" y="2499783"/>
                </a:lnTo>
                <a:lnTo>
                  <a:pt x="518485" y="2463469"/>
                </a:lnTo>
                <a:cubicBezTo>
                  <a:pt x="520115" y="2464771"/>
                  <a:pt x="531719" y="2458826"/>
                  <a:pt x="553296" y="2445633"/>
                </a:cubicBezTo>
                <a:lnTo>
                  <a:pt x="587375" y="2423558"/>
                </a:lnTo>
                <a:lnTo>
                  <a:pt x="595329" y="2416069"/>
                </a:lnTo>
                <a:lnTo>
                  <a:pt x="635743" y="2392224"/>
                </a:lnTo>
                <a:lnTo>
                  <a:pt x="646736" y="2385104"/>
                </a:lnTo>
                <a:lnTo>
                  <a:pt x="656913" y="2372348"/>
                </a:lnTo>
                <a:cubicBezTo>
                  <a:pt x="656566" y="2362506"/>
                  <a:pt x="658438" y="2352045"/>
                  <a:pt x="662535" y="2340960"/>
                </a:cubicBezTo>
                <a:cubicBezTo>
                  <a:pt x="666235" y="2341732"/>
                  <a:pt x="684814" y="2329736"/>
                  <a:pt x="718273" y="2304972"/>
                </a:cubicBezTo>
                <a:lnTo>
                  <a:pt x="758030" y="2274105"/>
                </a:lnTo>
                <a:lnTo>
                  <a:pt x="742288" y="2282450"/>
                </a:lnTo>
                <a:cubicBezTo>
                  <a:pt x="704613" y="2315316"/>
                  <a:pt x="662314" y="2343095"/>
                  <a:pt x="615395" y="2365786"/>
                </a:cubicBezTo>
                <a:lnTo>
                  <a:pt x="613197" y="2364032"/>
                </a:lnTo>
                <a:cubicBezTo>
                  <a:pt x="631258" y="2344881"/>
                  <a:pt x="642633" y="2337177"/>
                  <a:pt x="647324" y="2340921"/>
                </a:cubicBezTo>
                <a:lnTo>
                  <a:pt x="657147" y="2327781"/>
                </a:lnTo>
                <a:lnTo>
                  <a:pt x="650550" y="2322517"/>
                </a:lnTo>
                <a:lnTo>
                  <a:pt x="609827" y="2340363"/>
                </a:lnTo>
                <a:lnTo>
                  <a:pt x="613755" y="2335107"/>
                </a:lnTo>
                <a:lnTo>
                  <a:pt x="625777" y="2323724"/>
                </a:lnTo>
                <a:lnTo>
                  <a:pt x="623578" y="2321967"/>
                </a:lnTo>
                <a:cubicBezTo>
                  <a:pt x="617422" y="2317054"/>
                  <a:pt x="597789" y="2325161"/>
                  <a:pt x="564677" y="2346286"/>
                </a:cubicBezTo>
                <a:lnTo>
                  <a:pt x="558080" y="2341022"/>
                </a:lnTo>
                <a:lnTo>
                  <a:pt x="562991" y="2334452"/>
                </a:lnTo>
                <a:cubicBezTo>
                  <a:pt x="565612" y="2330948"/>
                  <a:pt x="578037" y="2320586"/>
                  <a:pt x="600272" y="2303366"/>
                </a:cubicBezTo>
                <a:lnTo>
                  <a:pt x="605183" y="2296797"/>
                </a:lnTo>
                <a:lnTo>
                  <a:pt x="588765" y="2304671"/>
                </a:lnTo>
                <a:lnTo>
                  <a:pt x="604966" y="2265156"/>
                </a:lnTo>
                <a:cubicBezTo>
                  <a:pt x="594489" y="2279171"/>
                  <a:pt x="565228" y="2293580"/>
                  <a:pt x="517185" y="2308381"/>
                </a:cubicBezTo>
                <a:cubicBezTo>
                  <a:pt x="504744" y="2325023"/>
                  <a:pt x="497204" y="2332294"/>
                  <a:pt x="494565" y="2330188"/>
                </a:cubicBezTo>
                <a:lnTo>
                  <a:pt x="487969" y="2324922"/>
                </a:lnTo>
                <a:lnTo>
                  <a:pt x="496809" y="2313097"/>
                </a:lnTo>
                <a:cubicBezTo>
                  <a:pt x="500737" y="2307841"/>
                  <a:pt x="519957" y="2295908"/>
                  <a:pt x="554465" y="2277295"/>
                </a:cubicBezTo>
                <a:cubicBezTo>
                  <a:pt x="560357" y="2269412"/>
                  <a:pt x="579577" y="2257478"/>
                  <a:pt x="612121" y="2241496"/>
                </a:cubicBezTo>
                <a:lnTo>
                  <a:pt x="624141" y="2230112"/>
                </a:lnTo>
                <a:cubicBezTo>
                  <a:pt x="628570" y="2221058"/>
                  <a:pt x="634385" y="2211713"/>
                  <a:pt x="641588" y="2202078"/>
                </a:cubicBezTo>
                <a:cubicBezTo>
                  <a:pt x="644519" y="2204418"/>
                  <a:pt x="700710" y="2167446"/>
                  <a:pt x="810158" y="2091165"/>
                </a:cubicBezTo>
                <a:cubicBezTo>
                  <a:pt x="812211" y="2092803"/>
                  <a:pt x="842071" y="2072581"/>
                  <a:pt x="899743" y="2030500"/>
                </a:cubicBezTo>
                <a:cubicBezTo>
                  <a:pt x="894436" y="2038850"/>
                  <a:pt x="892955" y="2043962"/>
                  <a:pt x="895301" y="2045834"/>
                </a:cubicBezTo>
                <a:cubicBezTo>
                  <a:pt x="921492" y="2010796"/>
                  <a:pt x="952577" y="1984556"/>
                  <a:pt x="988551" y="1967115"/>
                </a:cubicBezTo>
                <a:cubicBezTo>
                  <a:pt x="997063" y="1955727"/>
                  <a:pt x="1053914" y="1908793"/>
                  <a:pt x="1159102" y="1826314"/>
                </a:cubicBezTo>
                <a:cubicBezTo>
                  <a:pt x="1186418" y="1799166"/>
                  <a:pt x="1227240" y="1767413"/>
                  <a:pt x="1281568" y="1731054"/>
                </a:cubicBezTo>
                <a:cubicBezTo>
                  <a:pt x="1339682" y="1668344"/>
                  <a:pt x="1403096" y="1606371"/>
                  <a:pt x="1471811" y="1545131"/>
                </a:cubicBezTo>
                <a:cubicBezTo>
                  <a:pt x="1477673" y="1549810"/>
                  <a:pt x="1483879" y="1547771"/>
                  <a:pt x="1490427" y="1539011"/>
                </a:cubicBezTo>
                <a:lnTo>
                  <a:pt x="1500763" y="1515793"/>
                </a:lnTo>
                <a:cubicBezTo>
                  <a:pt x="1507312" y="1507033"/>
                  <a:pt x="1512786" y="1504407"/>
                  <a:pt x="1517183" y="1507917"/>
                </a:cubicBezTo>
                <a:lnTo>
                  <a:pt x="1540756" y="1476383"/>
                </a:lnTo>
                <a:lnTo>
                  <a:pt x="1643435" y="1372172"/>
                </a:lnTo>
                <a:lnTo>
                  <a:pt x="1781609" y="1176034"/>
                </a:lnTo>
                <a:lnTo>
                  <a:pt x="1781644" y="1159760"/>
                </a:lnTo>
                <a:lnTo>
                  <a:pt x="1783879" y="1153715"/>
                </a:lnTo>
                <a:cubicBezTo>
                  <a:pt x="1800588" y="1130068"/>
                  <a:pt x="1812642" y="1119016"/>
                  <a:pt x="1820041" y="1120561"/>
                </a:cubicBezTo>
                <a:cubicBezTo>
                  <a:pt x="1834564" y="1081262"/>
                  <a:pt x="1885309" y="980602"/>
                  <a:pt x="1972278" y="818582"/>
                </a:cubicBezTo>
                <a:lnTo>
                  <a:pt x="1977827" y="819741"/>
                </a:lnTo>
                <a:lnTo>
                  <a:pt x="1982891" y="789864"/>
                </a:lnTo>
                <a:cubicBezTo>
                  <a:pt x="2018590" y="714826"/>
                  <a:pt x="2054838" y="642616"/>
                  <a:pt x="2091635" y="573235"/>
                </a:cubicBezTo>
                <a:lnTo>
                  <a:pt x="2099940" y="583108"/>
                </a:lnTo>
                <a:lnTo>
                  <a:pt x="2116588" y="586584"/>
                </a:lnTo>
                <a:cubicBezTo>
                  <a:pt x="2125134" y="572086"/>
                  <a:pt x="2153040" y="506276"/>
                  <a:pt x="2200305" y="389152"/>
                </a:cubicBezTo>
                <a:cubicBezTo>
                  <a:pt x="2193646" y="387761"/>
                  <a:pt x="2192179" y="382029"/>
                  <a:pt x="2195903" y="371952"/>
                </a:cubicBezTo>
                <a:cubicBezTo>
                  <a:pt x="2228809" y="345987"/>
                  <a:pt x="2260540" y="322866"/>
                  <a:pt x="2291098" y="302585"/>
                </a:cubicBezTo>
                <a:lnTo>
                  <a:pt x="2302849" y="295609"/>
                </a:lnTo>
                <a:lnTo>
                  <a:pt x="2301900" y="297169"/>
                </a:lnTo>
                <a:cubicBezTo>
                  <a:pt x="2295860" y="307224"/>
                  <a:pt x="2289766" y="317758"/>
                  <a:pt x="2289101" y="320568"/>
                </a:cubicBezTo>
                <a:cubicBezTo>
                  <a:pt x="2286525" y="331473"/>
                  <a:pt x="2288568" y="341543"/>
                  <a:pt x="2287438" y="352262"/>
                </a:cubicBezTo>
                <a:cubicBezTo>
                  <a:pt x="2286482" y="361356"/>
                  <a:pt x="2282911" y="371038"/>
                  <a:pt x="2282858" y="379861"/>
                </a:cubicBezTo>
                <a:cubicBezTo>
                  <a:pt x="2282819" y="386437"/>
                  <a:pt x="2286512" y="390983"/>
                  <a:pt x="2287168" y="397249"/>
                </a:cubicBezTo>
                <a:cubicBezTo>
                  <a:pt x="2287916" y="404393"/>
                  <a:pt x="2286286" y="412596"/>
                  <a:pt x="2287033" y="419742"/>
                </a:cubicBezTo>
                <a:lnTo>
                  <a:pt x="2287851" y="423669"/>
                </a:lnTo>
                <a:lnTo>
                  <a:pt x="2306998" y="382938"/>
                </a:lnTo>
                <a:lnTo>
                  <a:pt x="2320514" y="398205"/>
                </a:lnTo>
                <a:lnTo>
                  <a:pt x="2346013" y="405010"/>
                </a:lnTo>
                <a:cubicBezTo>
                  <a:pt x="2357513" y="384755"/>
                  <a:pt x="2393262" y="291670"/>
                  <a:pt x="2453262" y="125756"/>
                </a:cubicBezTo>
                <a:cubicBezTo>
                  <a:pt x="2443062" y="123033"/>
                  <a:pt x="2440284" y="114518"/>
                  <a:pt x="2444928" y="100209"/>
                </a:cubicBezTo>
                <a:cubicBezTo>
                  <a:pt x="2492125" y="65766"/>
                  <a:pt x="2537824" y="35348"/>
                  <a:pt x="2582025" y="8948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59591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480890" y="529373"/>
            <a:ext cx="6235860" cy="5426015"/>
          </a:xfrm>
          <a:custGeom>
            <a:avLst/>
            <a:gdLst>
              <a:gd name="connsiteX0" fmla="*/ 865618 w 4676894"/>
              <a:gd name="connsiteY0" fmla="*/ 3312916 h 4069511"/>
              <a:gd name="connsiteX1" fmla="*/ 812757 w 4676894"/>
              <a:gd name="connsiteY1" fmla="*/ 3427915 h 4069511"/>
              <a:gd name="connsiteX2" fmla="*/ 835802 w 4676894"/>
              <a:gd name="connsiteY2" fmla="*/ 3366456 h 4069511"/>
              <a:gd name="connsiteX3" fmla="*/ 853299 w 4676894"/>
              <a:gd name="connsiteY3" fmla="*/ 3337628 h 4069511"/>
              <a:gd name="connsiteX4" fmla="*/ 3864137 w 4676894"/>
              <a:gd name="connsiteY4" fmla="*/ 641595 h 4069511"/>
              <a:gd name="connsiteX5" fmla="*/ 3841092 w 4676894"/>
              <a:gd name="connsiteY5" fmla="*/ 703054 h 4069511"/>
              <a:gd name="connsiteX6" fmla="*/ 3823596 w 4676894"/>
              <a:gd name="connsiteY6" fmla="*/ 731883 h 4069511"/>
              <a:gd name="connsiteX7" fmla="*/ 3811276 w 4676894"/>
              <a:gd name="connsiteY7" fmla="*/ 756596 h 4069511"/>
              <a:gd name="connsiteX8" fmla="*/ 2384555 w 4676894"/>
              <a:gd name="connsiteY8" fmla="*/ 378 h 4069511"/>
              <a:gd name="connsiteX9" fmla="*/ 2437063 w 4676894"/>
              <a:gd name="connsiteY9" fmla="*/ 6847 h 4069511"/>
              <a:gd name="connsiteX10" fmla="*/ 2468447 w 4676894"/>
              <a:gd name="connsiteY10" fmla="*/ 37551 h 4069511"/>
              <a:gd name="connsiteX11" fmla="*/ 2510149 w 4676894"/>
              <a:gd name="connsiteY11" fmla="*/ 109781 h 4069511"/>
              <a:gd name="connsiteX12" fmla="*/ 2535025 w 4676894"/>
              <a:gd name="connsiteY12" fmla="*/ 159626 h 4069511"/>
              <a:gd name="connsiteX13" fmla="*/ 2561607 w 4676894"/>
              <a:gd name="connsiteY13" fmla="*/ 219184 h 4069511"/>
              <a:gd name="connsiteX14" fmla="*/ 2585263 w 4676894"/>
              <a:gd name="connsiteY14" fmla="*/ 280432 h 4069511"/>
              <a:gd name="connsiteX15" fmla="*/ 2607212 w 4676894"/>
              <a:gd name="connsiteY15" fmla="*/ 331965 h 4069511"/>
              <a:gd name="connsiteX16" fmla="*/ 2640136 w 4676894"/>
              <a:gd name="connsiteY16" fmla="*/ 409265 h 4069511"/>
              <a:gd name="connsiteX17" fmla="*/ 2715981 w 4676894"/>
              <a:gd name="connsiteY17" fmla="*/ 547391 h 4069511"/>
              <a:gd name="connsiteX18" fmla="*/ 2848404 w 4676894"/>
              <a:gd name="connsiteY18" fmla="*/ 695656 h 4069511"/>
              <a:gd name="connsiteX19" fmla="*/ 2847429 w 4676894"/>
              <a:gd name="connsiteY19" fmla="*/ 781824 h 4069511"/>
              <a:gd name="connsiteX20" fmla="*/ 2947536 w 4676894"/>
              <a:gd name="connsiteY20" fmla="*/ 718677 h 4069511"/>
              <a:gd name="connsiteX21" fmla="*/ 2965826 w 4676894"/>
              <a:gd name="connsiteY21" fmla="*/ 676016 h 4069511"/>
              <a:gd name="connsiteX22" fmla="*/ 2984115 w 4676894"/>
              <a:gd name="connsiteY22" fmla="*/ 633354 h 4069511"/>
              <a:gd name="connsiteX23" fmla="*/ 3008988 w 4676894"/>
              <a:gd name="connsiteY23" fmla="*/ 554787 h 4069511"/>
              <a:gd name="connsiteX24" fmla="*/ 3093489 w 4676894"/>
              <a:gd name="connsiteY24" fmla="*/ 586257 h 4069511"/>
              <a:gd name="connsiteX25" fmla="*/ 3132387 w 4676894"/>
              <a:gd name="connsiteY25" fmla="*/ 633356 h 4069511"/>
              <a:gd name="connsiteX26" fmla="*/ 3159637 w 4676894"/>
              <a:gd name="connsiteY26" fmla="*/ 680553 h 4069511"/>
              <a:gd name="connsiteX27" fmla="*/ 3234470 w 4676894"/>
              <a:gd name="connsiteY27" fmla="*/ 678757 h 4069511"/>
              <a:gd name="connsiteX28" fmla="*/ 3319457 w 4676894"/>
              <a:gd name="connsiteY28" fmla="*/ 651091 h 4069511"/>
              <a:gd name="connsiteX29" fmla="*/ 3436269 w 4676894"/>
              <a:gd name="connsiteY29" fmla="*/ 508744 h 4069511"/>
              <a:gd name="connsiteX30" fmla="*/ 3533694 w 4676894"/>
              <a:gd name="connsiteY30" fmla="*/ 522051 h 4069511"/>
              <a:gd name="connsiteX31" fmla="*/ 3601365 w 4676894"/>
              <a:gd name="connsiteY31" fmla="*/ 402724 h 4069511"/>
              <a:gd name="connsiteX32" fmla="*/ 3634651 w 4676894"/>
              <a:gd name="connsiteY32" fmla="*/ 271148 h 4069511"/>
              <a:gd name="connsiteX33" fmla="*/ 3640261 w 4676894"/>
              <a:gd name="connsiteY33" fmla="*/ 321413 h 4069511"/>
              <a:gd name="connsiteX34" fmla="*/ 3630751 w 4676894"/>
              <a:gd name="connsiteY34" fmla="*/ 359007 h 4069511"/>
              <a:gd name="connsiteX35" fmla="*/ 3675623 w 4676894"/>
              <a:gd name="connsiteY35" fmla="*/ 375903 h 4069511"/>
              <a:gd name="connsiteX36" fmla="*/ 3718178 w 4676894"/>
              <a:gd name="connsiteY36" fmla="*/ 388787 h 4069511"/>
              <a:gd name="connsiteX37" fmla="*/ 3640265 w 4676894"/>
              <a:gd name="connsiteY37" fmla="*/ 578232 h 4069511"/>
              <a:gd name="connsiteX38" fmla="*/ 3675748 w 4676894"/>
              <a:gd name="connsiteY38" fmla="*/ 605900 h 4069511"/>
              <a:gd name="connsiteX39" fmla="*/ 3725861 w 4676894"/>
              <a:gd name="connsiteY39" fmla="*/ 496710 h 4069511"/>
              <a:gd name="connsiteX40" fmla="*/ 3744760 w 4676894"/>
              <a:gd name="connsiteY40" fmla="*/ 448346 h 4069511"/>
              <a:gd name="connsiteX41" fmla="*/ 3764878 w 4676894"/>
              <a:gd name="connsiteY41" fmla="*/ 388577 h 4069511"/>
              <a:gd name="connsiteX42" fmla="*/ 3885837 w 4676894"/>
              <a:gd name="connsiteY42" fmla="*/ 361545 h 4069511"/>
              <a:gd name="connsiteX43" fmla="*/ 3849261 w 4676894"/>
              <a:gd name="connsiteY43" fmla="*/ 575279 h 4069511"/>
              <a:gd name="connsiteX44" fmla="*/ 3761470 w 4676894"/>
              <a:gd name="connsiteY44" fmla="*/ 754374 h 4069511"/>
              <a:gd name="connsiteX45" fmla="*/ 3810488 w 4676894"/>
              <a:gd name="connsiteY45" fmla="*/ 758177 h 4069511"/>
              <a:gd name="connsiteX46" fmla="*/ 3811276 w 4676894"/>
              <a:gd name="connsiteY46" fmla="*/ 756596 h 4069511"/>
              <a:gd name="connsiteX47" fmla="*/ 3805549 w 4676894"/>
              <a:gd name="connsiteY47" fmla="*/ 769054 h 4069511"/>
              <a:gd name="connsiteX48" fmla="*/ 3742206 w 4676894"/>
              <a:gd name="connsiteY48" fmla="*/ 883206 h 4069511"/>
              <a:gd name="connsiteX49" fmla="*/ 3602840 w 4676894"/>
              <a:gd name="connsiteY49" fmla="*/ 1108132 h 4069511"/>
              <a:gd name="connsiteX50" fmla="*/ 3640031 w 4676894"/>
              <a:gd name="connsiteY50" fmla="*/ 1145515 h 4069511"/>
              <a:gd name="connsiteX51" fmla="*/ 3673562 w 4676894"/>
              <a:gd name="connsiteY51" fmla="*/ 1088703 h 4069511"/>
              <a:gd name="connsiteX52" fmla="*/ 3742699 w 4676894"/>
              <a:gd name="connsiteY52" fmla="*/ 1161145 h 4069511"/>
              <a:gd name="connsiteX53" fmla="*/ 3598455 w 4676894"/>
              <a:gd name="connsiteY53" fmla="*/ 1431689 h 4069511"/>
              <a:gd name="connsiteX54" fmla="*/ 3624918 w 4676894"/>
              <a:gd name="connsiteY54" fmla="*/ 1646480 h 4069511"/>
              <a:gd name="connsiteX55" fmla="*/ 3657840 w 4676894"/>
              <a:gd name="connsiteY55" fmla="*/ 1595371 h 4069511"/>
              <a:gd name="connsiteX56" fmla="*/ 3710150 w 4676894"/>
              <a:gd name="connsiteY56" fmla="*/ 1645426 h 4069511"/>
              <a:gd name="connsiteX57" fmla="*/ 3988155 w 4676894"/>
              <a:gd name="connsiteY57" fmla="*/ 1356509 h 4069511"/>
              <a:gd name="connsiteX58" fmla="*/ 4042782 w 4676894"/>
              <a:gd name="connsiteY58" fmla="*/ 1410576 h 4069511"/>
              <a:gd name="connsiteX59" fmla="*/ 3987548 w 4676894"/>
              <a:gd name="connsiteY59" fmla="*/ 1490621 h 4069511"/>
              <a:gd name="connsiteX60" fmla="*/ 4146061 w 4676894"/>
              <a:gd name="connsiteY60" fmla="*/ 1420505 h 4069511"/>
              <a:gd name="connsiteX61" fmla="*/ 4472348 w 4676894"/>
              <a:gd name="connsiteY61" fmla="*/ 911096 h 4069511"/>
              <a:gd name="connsiteX62" fmla="*/ 4544167 w 4676894"/>
              <a:gd name="connsiteY62" fmla="*/ 907085 h 4069511"/>
              <a:gd name="connsiteX63" fmla="*/ 4610739 w 4676894"/>
              <a:gd name="connsiteY63" fmla="*/ 643931 h 4069511"/>
              <a:gd name="connsiteX64" fmla="*/ 4674506 w 4676894"/>
              <a:gd name="connsiteY64" fmla="*/ 355644 h 4069511"/>
              <a:gd name="connsiteX65" fmla="*/ 4657197 w 4676894"/>
              <a:gd name="connsiteY65" fmla="*/ 697365 h 4069511"/>
              <a:gd name="connsiteX66" fmla="*/ 4586967 w 4676894"/>
              <a:gd name="connsiteY66" fmla="*/ 994732 h 4069511"/>
              <a:gd name="connsiteX67" fmla="*/ 4374200 w 4676894"/>
              <a:gd name="connsiteY67" fmla="*/ 1443952 h 4069511"/>
              <a:gd name="connsiteX68" fmla="*/ 4157773 w 4676894"/>
              <a:gd name="connsiteY68" fmla="*/ 1798975 h 4069511"/>
              <a:gd name="connsiteX69" fmla="*/ 4004506 w 4676894"/>
              <a:gd name="connsiteY69" fmla="*/ 2128233 h 4069511"/>
              <a:gd name="connsiteX70" fmla="*/ 4009507 w 4676894"/>
              <a:gd name="connsiteY70" fmla="*/ 2184201 h 4069511"/>
              <a:gd name="connsiteX71" fmla="*/ 4019750 w 4676894"/>
              <a:gd name="connsiteY71" fmla="*/ 2242493 h 4069511"/>
              <a:gd name="connsiteX72" fmla="*/ 4012678 w 4676894"/>
              <a:gd name="connsiteY72" fmla="*/ 2257276 h 4069511"/>
              <a:gd name="connsiteX73" fmla="*/ 4002680 w 4676894"/>
              <a:gd name="connsiteY73" fmla="*/ 2273749 h 4069511"/>
              <a:gd name="connsiteX74" fmla="*/ 3992681 w 4676894"/>
              <a:gd name="connsiteY74" fmla="*/ 2290223 h 4069511"/>
              <a:gd name="connsiteX75" fmla="*/ 3976221 w 4676894"/>
              <a:gd name="connsiteY75" fmla="*/ 2315778 h 4069511"/>
              <a:gd name="connsiteX76" fmla="*/ 4028289 w 4676894"/>
              <a:gd name="connsiteY76" fmla="*/ 2419478 h 4069511"/>
              <a:gd name="connsiteX77" fmla="*/ 4001708 w 4676894"/>
              <a:gd name="connsiteY77" fmla="*/ 2488328 h 4069511"/>
              <a:gd name="connsiteX78" fmla="*/ 3973420 w 4676894"/>
              <a:gd name="connsiteY78" fmla="*/ 2547464 h 4069511"/>
              <a:gd name="connsiteX79" fmla="*/ 3913918 w 4676894"/>
              <a:gd name="connsiteY79" fmla="*/ 2667425 h 4069511"/>
              <a:gd name="connsiteX80" fmla="*/ 3789183 w 4676894"/>
              <a:gd name="connsiteY80" fmla="*/ 2883902 h 4069511"/>
              <a:gd name="connsiteX81" fmla="*/ 3502399 w 4676894"/>
              <a:gd name="connsiteY81" fmla="*/ 3177888 h 4069511"/>
              <a:gd name="connsiteX82" fmla="*/ 3300114 w 4676894"/>
              <a:gd name="connsiteY82" fmla="*/ 3374935 h 4069511"/>
              <a:gd name="connsiteX83" fmla="*/ 3334987 w 4676894"/>
              <a:gd name="connsiteY83" fmla="*/ 3408304 h 4069511"/>
              <a:gd name="connsiteX84" fmla="*/ 3271704 w 4676894"/>
              <a:gd name="connsiteY84" fmla="*/ 3460892 h 4069511"/>
              <a:gd name="connsiteX85" fmla="*/ 3234513 w 4676894"/>
              <a:gd name="connsiteY85" fmla="*/ 3423509 h 4069511"/>
              <a:gd name="connsiteX86" fmla="*/ 3187691 w 4676894"/>
              <a:gd name="connsiteY86" fmla="*/ 3450542 h 4069511"/>
              <a:gd name="connsiteX87" fmla="*/ 3152818 w 4676894"/>
              <a:gd name="connsiteY87" fmla="*/ 3417172 h 4069511"/>
              <a:gd name="connsiteX88" fmla="*/ 3115141 w 4676894"/>
              <a:gd name="connsiteY88" fmla="*/ 3487079 h 4069511"/>
              <a:gd name="connsiteX89" fmla="*/ 3087341 w 4676894"/>
              <a:gd name="connsiteY89" fmla="*/ 3567334 h 4069511"/>
              <a:gd name="connsiteX90" fmla="*/ 3052467 w 4676894"/>
              <a:gd name="connsiteY90" fmla="*/ 3533964 h 4069511"/>
              <a:gd name="connsiteX91" fmla="*/ 3028325 w 4676894"/>
              <a:gd name="connsiteY91" fmla="*/ 3580005 h 4069511"/>
              <a:gd name="connsiteX92" fmla="*/ 3021620 w 4676894"/>
              <a:gd name="connsiteY92" fmla="*/ 3642731 h 4069511"/>
              <a:gd name="connsiteX93" fmla="*/ 2986746 w 4676894"/>
              <a:gd name="connsiteY93" fmla="*/ 3609361 h 4069511"/>
              <a:gd name="connsiteX94" fmla="*/ 3008695 w 4676894"/>
              <a:gd name="connsiteY94" fmla="*/ 3660894 h 4069511"/>
              <a:gd name="connsiteX95" fmla="*/ 2983822 w 4676894"/>
              <a:gd name="connsiteY95" fmla="*/ 3739460 h 4069511"/>
              <a:gd name="connsiteX96" fmla="*/ 2983701 w 4676894"/>
              <a:gd name="connsiteY96" fmla="*/ 3766282 h 4069511"/>
              <a:gd name="connsiteX97" fmla="*/ 2922491 w 4676894"/>
              <a:gd name="connsiteY97" fmla="*/ 3876528 h 4069511"/>
              <a:gd name="connsiteX98" fmla="*/ 2872621 w 4676894"/>
              <a:gd name="connsiteY98" fmla="*/ 3932072 h 4069511"/>
              <a:gd name="connsiteX99" fmla="*/ 2848479 w 4676894"/>
              <a:gd name="connsiteY99" fmla="*/ 3978114 h 4069511"/>
              <a:gd name="connsiteX100" fmla="*/ 2826653 w 4676894"/>
              <a:gd name="connsiteY100" fmla="*/ 4028168 h 4069511"/>
              <a:gd name="connsiteX101" fmla="*/ 2740567 w 4676894"/>
              <a:gd name="connsiteY101" fmla="*/ 3960160 h 4069511"/>
              <a:gd name="connsiteX102" fmla="*/ 2665943 w 4676894"/>
              <a:gd name="connsiteY102" fmla="*/ 3939039 h 4069511"/>
              <a:gd name="connsiteX103" fmla="*/ 2567665 w 4676894"/>
              <a:gd name="connsiteY103" fmla="*/ 3985079 h 4069511"/>
              <a:gd name="connsiteX104" fmla="*/ 2499260 w 4676894"/>
              <a:gd name="connsiteY104" fmla="*/ 4008521 h 4069511"/>
              <a:gd name="connsiteX105" fmla="*/ 2425003 w 4676894"/>
              <a:gd name="connsiteY105" fmla="*/ 4035342 h 4069511"/>
              <a:gd name="connsiteX106" fmla="*/ 2356599 w 4676894"/>
              <a:gd name="connsiteY106" fmla="*/ 4058785 h 4069511"/>
              <a:gd name="connsiteX107" fmla="*/ 2292339 w 4676894"/>
              <a:gd name="connsiteY107" fmla="*/ 4069132 h 4069511"/>
              <a:gd name="connsiteX108" fmla="*/ 2208448 w 4676894"/>
              <a:gd name="connsiteY108" fmla="*/ 4031960 h 4069511"/>
              <a:gd name="connsiteX109" fmla="*/ 2166745 w 4676894"/>
              <a:gd name="connsiteY109" fmla="*/ 3959729 h 4069511"/>
              <a:gd name="connsiteX110" fmla="*/ 2141870 w 4676894"/>
              <a:gd name="connsiteY110" fmla="*/ 3909886 h 4069511"/>
              <a:gd name="connsiteX111" fmla="*/ 2115288 w 4676894"/>
              <a:gd name="connsiteY111" fmla="*/ 3850326 h 4069511"/>
              <a:gd name="connsiteX112" fmla="*/ 2091631 w 4676894"/>
              <a:gd name="connsiteY112" fmla="*/ 3789078 h 4069511"/>
              <a:gd name="connsiteX113" fmla="*/ 2069683 w 4676894"/>
              <a:gd name="connsiteY113" fmla="*/ 3737545 h 4069511"/>
              <a:gd name="connsiteX114" fmla="*/ 2036759 w 4676894"/>
              <a:gd name="connsiteY114" fmla="*/ 3660246 h 4069511"/>
              <a:gd name="connsiteX115" fmla="*/ 1960914 w 4676894"/>
              <a:gd name="connsiteY115" fmla="*/ 3522120 h 4069511"/>
              <a:gd name="connsiteX116" fmla="*/ 1828491 w 4676894"/>
              <a:gd name="connsiteY116" fmla="*/ 3373856 h 4069511"/>
              <a:gd name="connsiteX117" fmla="*/ 1829465 w 4676894"/>
              <a:gd name="connsiteY117" fmla="*/ 3287686 h 4069511"/>
              <a:gd name="connsiteX118" fmla="*/ 1729359 w 4676894"/>
              <a:gd name="connsiteY118" fmla="*/ 3350833 h 4069511"/>
              <a:gd name="connsiteX119" fmla="*/ 1711069 w 4676894"/>
              <a:gd name="connsiteY119" fmla="*/ 3393495 h 4069511"/>
              <a:gd name="connsiteX120" fmla="*/ 1692779 w 4676894"/>
              <a:gd name="connsiteY120" fmla="*/ 3436157 h 4069511"/>
              <a:gd name="connsiteX121" fmla="*/ 1667906 w 4676894"/>
              <a:gd name="connsiteY121" fmla="*/ 3514723 h 4069511"/>
              <a:gd name="connsiteX122" fmla="*/ 1583405 w 4676894"/>
              <a:gd name="connsiteY122" fmla="*/ 3483253 h 4069511"/>
              <a:gd name="connsiteX123" fmla="*/ 1544507 w 4676894"/>
              <a:gd name="connsiteY123" fmla="*/ 3436155 h 4069511"/>
              <a:gd name="connsiteX124" fmla="*/ 1517257 w 4676894"/>
              <a:gd name="connsiteY124" fmla="*/ 3388957 h 4069511"/>
              <a:gd name="connsiteX125" fmla="*/ 1442423 w 4676894"/>
              <a:gd name="connsiteY125" fmla="*/ 3390753 h 4069511"/>
              <a:gd name="connsiteX126" fmla="*/ 1357436 w 4676894"/>
              <a:gd name="connsiteY126" fmla="*/ 3418419 h 4069511"/>
              <a:gd name="connsiteX127" fmla="*/ 1240626 w 4676894"/>
              <a:gd name="connsiteY127" fmla="*/ 3560767 h 4069511"/>
              <a:gd name="connsiteX128" fmla="*/ 1143200 w 4676894"/>
              <a:gd name="connsiteY128" fmla="*/ 3547459 h 4069511"/>
              <a:gd name="connsiteX129" fmla="*/ 1075529 w 4676894"/>
              <a:gd name="connsiteY129" fmla="*/ 3666786 h 4069511"/>
              <a:gd name="connsiteX130" fmla="*/ 1042243 w 4676894"/>
              <a:gd name="connsiteY130" fmla="*/ 3798362 h 4069511"/>
              <a:gd name="connsiteX131" fmla="*/ 1036633 w 4676894"/>
              <a:gd name="connsiteY131" fmla="*/ 3748097 h 4069511"/>
              <a:gd name="connsiteX132" fmla="*/ 1046143 w 4676894"/>
              <a:gd name="connsiteY132" fmla="*/ 3710503 h 4069511"/>
              <a:gd name="connsiteX133" fmla="*/ 1001272 w 4676894"/>
              <a:gd name="connsiteY133" fmla="*/ 3693608 h 4069511"/>
              <a:gd name="connsiteX134" fmla="*/ 958716 w 4676894"/>
              <a:gd name="connsiteY134" fmla="*/ 3680722 h 4069511"/>
              <a:gd name="connsiteX135" fmla="*/ 1036629 w 4676894"/>
              <a:gd name="connsiteY135" fmla="*/ 3491278 h 4069511"/>
              <a:gd name="connsiteX136" fmla="*/ 1001145 w 4676894"/>
              <a:gd name="connsiteY136" fmla="*/ 3463610 h 4069511"/>
              <a:gd name="connsiteX137" fmla="*/ 951032 w 4676894"/>
              <a:gd name="connsiteY137" fmla="*/ 3572800 h 4069511"/>
              <a:gd name="connsiteX138" fmla="*/ 932134 w 4676894"/>
              <a:gd name="connsiteY138" fmla="*/ 3621164 h 4069511"/>
              <a:gd name="connsiteX139" fmla="*/ 912016 w 4676894"/>
              <a:gd name="connsiteY139" fmla="*/ 3680933 h 4069511"/>
              <a:gd name="connsiteX140" fmla="*/ 791057 w 4676894"/>
              <a:gd name="connsiteY140" fmla="*/ 3707965 h 4069511"/>
              <a:gd name="connsiteX141" fmla="*/ 827634 w 4676894"/>
              <a:gd name="connsiteY141" fmla="*/ 3494232 h 4069511"/>
              <a:gd name="connsiteX142" fmla="*/ 915424 w 4676894"/>
              <a:gd name="connsiteY142" fmla="*/ 3315136 h 4069511"/>
              <a:gd name="connsiteX143" fmla="*/ 866406 w 4676894"/>
              <a:gd name="connsiteY143" fmla="*/ 3311333 h 4069511"/>
              <a:gd name="connsiteX144" fmla="*/ 865618 w 4676894"/>
              <a:gd name="connsiteY144" fmla="*/ 3312916 h 4069511"/>
              <a:gd name="connsiteX145" fmla="*/ 871345 w 4676894"/>
              <a:gd name="connsiteY145" fmla="*/ 3300457 h 4069511"/>
              <a:gd name="connsiteX146" fmla="*/ 934687 w 4676894"/>
              <a:gd name="connsiteY146" fmla="*/ 3186304 h 4069511"/>
              <a:gd name="connsiteX147" fmla="*/ 1074054 w 4676894"/>
              <a:gd name="connsiteY147" fmla="*/ 2961378 h 4069511"/>
              <a:gd name="connsiteX148" fmla="*/ 1036864 w 4676894"/>
              <a:gd name="connsiteY148" fmla="*/ 2923996 h 4069511"/>
              <a:gd name="connsiteX149" fmla="*/ 1003333 w 4676894"/>
              <a:gd name="connsiteY149" fmla="*/ 2980808 h 4069511"/>
              <a:gd name="connsiteX150" fmla="*/ 934195 w 4676894"/>
              <a:gd name="connsiteY150" fmla="*/ 2908365 h 4069511"/>
              <a:gd name="connsiteX151" fmla="*/ 1078439 w 4676894"/>
              <a:gd name="connsiteY151" fmla="*/ 2637821 h 4069511"/>
              <a:gd name="connsiteX152" fmla="*/ 1051976 w 4676894"/>
              <a:gd name="connsiteY152" fmla="*/ 2423030 h 4069511"/>
              <a:gd name="connsiteX153" fmla="*/ 1019054 w 4676894"/>
              <a:gd name="connsiteY153" fmla="*/ 2474141 h 4069511"/>
              <a:gd name="connsiteX154" fmla="*/ 966744 w 4676894"/>
              <a:gd name="connsiteY154" fmla="*/ 2424085 h 4069511"/>
              <a:gd name="connsiteX155" fmla="*/ 688739 w 4676894"/>
              <a:gd name="connsiteY155" fmla="*/ 2713002 h 4069511"/>
              <a:gd name="connsiteX156" fmla="*/ 634112 w 4676894"/>
              <a:gd name="connsiteY156" fmla="*/ 2658934 h 4069511"/>
              <a:gd name="connsiteX157" fmla="*/ 689347 w 4676894"/>
              <a:gd name="connsiteY157" fmla="*/ 2578890 h 4069511"/>
              <a:gd name="connsiteX158" fmla="*/ 530833 w 4676894"/>
              <a:gd name="connsiteY158" fmla="*/ 2649006 h 4069511"/>
              <a:gd name="connsiteX159" fmla="*/ 204545 w 4676894"/>
              <a:gd name="connsiteY159" fmla="*/ 3158414 h 4069511"/>
              <a:gd name="connsiteX160" fmla="*/ 132728 w 4676894"/>
              <a:gd name="connsiteY160" fmla="*/ 3162426 h 4069511"/>
              <a:gd name="connsiteX161" fmla="*/ 66155 w 4676894"/>
              <a:gd name="connsiteY161" fmla="*/ 3425581 h 4069511"/>
              <a:gd name="connsiteX162" fmla="*/ 2388 w 4676894"/>
              <a:gd name="connsiteY162" fmla="*/ 3713867 h 4069511"/>
              <a:gd name="connsiteX163" fmla="*/ 19698 w 4676894"/>
              <a:gd name="connsiteY163" fmla="*/ 3372146 h 4069511"/>
              <a:gd name="connsiteX164" fmla="*/ 89927 w 4676894"/>
              <a:gd name="connsiteY164" fmla="*/ 3074777 h 4069511"/>
              <a:gd name="connsiteX165" fmla="*/ 302695 w 4676894"/>
              <a:gd name="connsiteY165" fmla="*/ 2625559 h 4069511"/>
              <a:gd name="connsiteX166" fmla="*/ 519122 w 4676894"/>
              <a:gd name="connsiteY166" fmla="*/ 2270536 h 4069511"/>
              <a:gd name="connsiteX167" fmla="*/ 672388 w 4676894"/>
              <a:gd name="connsiteY167" fmla="*/ 1941277 h 4069511"/>
              <a:gd name="connsiteX168" fmla="*/ 667388 w 4676894"/>
              <a:gd name="connsiteY168" fmla="*/ 1885309 h 4069511"/>
              <a:gd name="connsiteX169" fmla="*/ 657144 w 4676894"/>
              <a:gd name="connsiteY169" fmla="*/ 1827018 h 4069511"/>
              <a:gd name="connsiteX170" fmla="*/ 664216 w 4676894"/>
              <a:gd name="connsiteY170" fmla="*/ 1812233 h 4069511"/>
              <a:gd name="connsiteX171" fmla="*/ 674215 w 4676894"/>
              <a:gd name="connsiteY171" fmla="*/ 1795760 h 4069511"/>
              <a:gd name="connsiteX172" fmla="*/ 684213 w 4676894"/>
              <a:gd name="connsiteY172" fmla="*/ 1779287 h 4069511"/>
              <a:gd name="connsiteX173" fmla="*/ 700673 w 4676894"/>
              <a:gd name="connsiteY173" fmla="*/ 1753732 h 4069511"/>
              <a:gd name="connsiteX174" fmla="*/ 648607 w 4676894"/>
              <a:gd name="connsiteY174" fmla="*/ 1650033 h 4069511"/>
              <a:gd name="connsiteX175" fmla="*/ 675186 w 4676894"/>
              <a:gd name="connsiteY175" fmla="*/ 1581181 h 4069511"/>
              <a:gd name="connsiteX176" fmla="*/ 703474 w 4676894"/>
              <a:gd name="connsiteY176" fmla="*/ 1522047 h 4069511"/>
              <a:gd name="connsiteX177" fmla="*/ 762976 w 4676894"/>
              <a:gd name="connsiteY177" fmla="*/ 1402085 h 4069511"/>
              <a:gd name="connsiteX178" fmla="*/ 887711 w 4676894"/>
              <a:gd name="connsiteY178" fmla="*/ 1185608 h 4069511"/>
              <a:gd name="connsiteX179" fmla="*/ 1174495 w 4676894"/>
              <a:gd name="connsiteY179" fmla="*/ 891622 h 4069511"/>
              <a:gd name="connsiteX180" fmla="*/ 1376781 w 4676894"/>
              <a:gd name="connsiteY180" fmla="*/ 694577 h 4069511"/>
              <a:gd name="connsiteX181" fmla="*/ 1341908 w 4676894"/>
              <a:gd name="connsiteY181" fmla="*/ 661207 h 4069511"/>
              <a:gd name="connsiteX182" fmla="*/ 1405190 w 4676894"/>
              <a:gd name="connsiteY182" fmla="*/ 608618 h 4069511"/>
              <a:gd name="connsiteX183" fmla="*/ 1442381 w 4676894"/>
              <a:gd name="connsiteY183" fmla="*/ 646001 h 4069511"/>
              <a:gd name="connsiteX184" fmla="*/ 1489203 w 4676894"/>
              <a:gd name="connsiteY184" fmla="*/ 618968 h 4069511"/>
              <a:gd name="connsiteX185" fmla="*/ 1524078 w 4676894"/>
              <a:gd name="connsiteY185" fmla="*/ 652339 h 4069511"/>
              <a:gd name="connsiteX186" fmla="*/ 1561754 w 4676894"/>
              <a:gd name="connsiteY186" fmla="*/ 582432 h 4069511"/>
              <a:gd name="connsiteX187" fmla="*/ 1589553 w 4676894"/>
              <a:gd name="connsiteY187" fmla="*/ 502176 h 4069511"/>
              <a:gd name="connsiteX188" fmla="*/ 1624427 w 4676894"/>
              <a:gd name="connsiteY188" fmla="*/ 535546 h 4069511"/>
              <a:gd name="connsiteX189" fmla="*/ 1648569 w 4676894"/>
              <a:gd name="connsiteY189" fmla="*/ 489506 h 4069511"/>
              <a:gd name="connsiteX190" fmla="*/ 1655274 w 4676894"/>
              <a:gd name="connsiteY190" fmla="*/ 426779 h 4069511"/>
              <a:gd name="connsiteX191" fmla="*/ 1690149 w 4676894"/>
              <a:gd name="connsiteY191" fmla="*/ 460150 h 4069511"/>
              <a:gd name="connsiteX192" fmla="*/ 1668200 w 4676894"/>
              <a:gd name="connsiteY192" fmla="*/ 408616 h 4069511"/>
              <a:gd name="connsiteX193" fmla="*/ 1693073 w 4676894"/>
              <a:gd name="connsiteY193" fmla="*/ 330051 h 4069511"/>
              <a:gd name="connsiteX194" fmla="*/ 1693194 w 4676894"/>
              <a:gd name="connsiteY194" fmla="*/ 303228 h 4069511"/>
              <a:gd name="connsiteX195" fmla="*/ 1754403 w 4676894"/>
              <a:gd name="connsiteY195" fmla="*/ 192982 h 4069511"/>
              <a:gd name="connsiteX196" fmla="*/ 1804274 w 4676894"/>
              <a:gd name="connsiteY196" fmla="*/ 137438 h 4069511"/>
              <a:gd name="connsiteX197" fmla="*/ 1828416 w 4676894"/>
              <a:gd name="connsiteY197" fmla="*/ 91397 h 4069511"/>
              <a:gd name="connsiteX198" fmla="*/ 1850241 w 4676894"/>
              <a:gd name="connsiteY198" fmla="*/ 41342 h 4069511"/>
              <a:gd name="connsiteX199" fmla="*/ 1936328 w 4676894"/>
              <a:gd name="connsiteY199" fmla="*/ 109350 h 4069511"/>
              <a:gd name="connsiteX200" fmla="*/ 2010951 w 4676894"/>
              <a:gd name="connsiteY200" fmla="*/ 130471 h 4069511"/>
              <a:gd name="connsiteX201" fmla="*/ 2109229 w 4676894"/>
              <a:gd name="connsiteY201" fmla="*/ 84431 h 4069511"/>
              <a:gd name="connsiteX202" fmla="*/ 2177635 w 4676894"/>
              <a:gd name="connsiteY202" fmla="*/ 60989 h 4069511"/>
              <a:gd name="connsiteX203" fmla="*/ 2251891 w 4676894"/>
              <a:gd name="connsiteY203" fmla="*/ 34168 h 4069511"/>
              <a:gd name="connsiteX204" fmla="*/ 2320297 w 4676894"/>
              <a:gd name="connsiteY204" fmla="*/ 10727 h 4069511"/>
              <a:gd name="connsiteX205" fmla="*/ 2384555 w 4676894"/>
              <a:gd name="connsiteY205" fmla="*/ 378 h 4069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</a:cxnLst>
            <a:rect l="l" t="t" r="r" b="b"/>
            <a:pathLst>
              <a:path w="4676894" h="4069511">
                <a:moveTo>
                  <a:pt x="865618" y="3312916"/>
                </a:moveTo>
                <a:lnTo>
                  <a:pt x="812757" y="3427915"/>
                </a:lnTo>
                <a:cubicBezTo>
                  <a:pt x="817513" y="3409118"/>
                  <a:pt x="828120" y="3386942"/>
                  <a:pt x="835802" y="3366456"/>
                </a:cubicBezTo>
                <a:cubicBezTo>
                  <a:pt x="842264" y="3357374"/>
                  <a:pt x="848148" y="3347289"/>
                  <a:pt x="853299" y="3337628"/>
                </a:cubicBezTo>
                <a:close/>
                <a:moveTo>
                  <a:pt x="3864137" y="641595"/>
                </a:moveTo>
                <a:cubicBezTo>
                  <a:pt x="3859381" y="660392"/>
                  <a:pt x="3848774" y="682568"/>
                  <a:pt x="3841092" y="703054"/>
                </a:cubicBezTo>
                <a:cubicBezTo>
                  <a:pt x="3834630" y="712136"/>
                  <a:pt x="3828747" y="722220"/>
                  <a:pt x="3823596" y="731883"/>
                </a:cubicBezTo>
                <a:lnTo>
                  <a:pt x="3811276" y="756596"/>
                </a:lnTo>
                <a:close/>
                <a:moveTo>
                  <a:pt x="2384555" y="378"/>
                </a:moveTo>
                <a:cubicBezTo>
                  <a:pt x="2405284" y="-889"/>
                  <a:pt x="2422934" y="960"/>
                  <a:pt x="2437063" y="6847"/>
                </a:cubicBezTo>
                <a:cubicBezTo>
                  <a:pt x="2451193" y="12734"/>
                  <a:pt x="2461801" y="22661"/>
                  <a:pt x="2468447" y="37551"/>
                </a:cubicBezTo>
                <a:cubicBezTo>
                  <a:pt x="2477714" y="53603"/>
                  <a:pt x="2491615" y="77679"/>
                  <a:pt x="2510149" y="109781"/>
                </a:cubicBezTo>
                <a:cubicBezTo>
                  <a:pt x="2517100" y="121821"/>
                  <a:pt x="2525757" y="143574"/>
                  <a:pt x="2535025" y="159626"/>
                </a:cubicBezTo>
                <a:cubicBezTo>
                  <a:pt x="2543682" y="181379"/>
                  <a:pt x="2552950" y="197431"/>
                  <a:pt x="2561607" y="219184"/>
                </a:cubicBezTo>
                <a:cubicBezTo>
                  <a:pt x="2567948" y="236925"/>
                  <a:pt x="2576605" y="258678"/>
                  <a:pt x="2585263" y="280432"/>
                </a:cubicBezTo>
                <a:cubicBezTo>
                  <a:pt x="2594530" y="296483"/>
                  <a:pt x="2600871" y="314225"/>
                  <a:pt x="2607212" y="331965"/>
                </a:cubicBezTo>
                <a:cubicBezTo>
                  <a:pt x="2619893" y="367447"/>
                  <a:pt x="2633185" y="397226"/>
                  <a:pt x="2640136" y="409265"/>
                </a:cubicBezTo>
                <a:cubicBezTo>
                  <a:pt x="2638307" y="426372"/>
                  <a:pt x="2673060" y="486565"/>
                  <a:pt x="2715981" y="547391"/>
                </a:cubicBezTo>
                <a:cubicBezTo>
                  <a:pt x="2756585" y="604204"/>
                  <a:pt x="2807067" y="671366"/>
                  <a:pt x="2848404" y="695656"/>
                </a:cubicBezTo>
                <a:cubicBezTo>
                  <a:pt x="2838893" y="733249"/>
                  <a:pt x="2829383" y="770842"/>
                  <a:pt x="2847429" y="781824"/>
                </a:cubicBezTo>
                <a:cubicBezTo>
                  <a:pt x="2885838" y="807802"/>
                  <a:pt x="2919858" y="772110"/>
                  <a:pt x="2947536" y="718677"/>
                </a:cubicBezTo>
                <a:cubicBezTo>
                  <a:pt x="2951682" y="705583"/>
                  <a:pt x="2961071" y="694812"/>
                  <a:pt x="2965826" y="676016"/>
                </a:cubicBezTo>
                <a:cubicBezTo>
                  <a:pt x="2969971" y="662921"/>
                  <a:pt x="2977043" y="648137"/>
                  <a:pt x="2984115" y="633354"/>
                </a:cubicBezTo>
                <a:cubicBezTo>
                  <a:pt x="2993016" y="601462"/>
                  <a:pt x="3001307" y="575274"/>
                  <a:pt x="3008988" y="554787"/>
                </a:cubicBezTo>
                <a:cubicBezTo>
                  <a:pt x="3034716" y="545284"/>
                  <a:pt x="3063249" y="560913"/>
                  <a:pt x="3093489" y="586257"/>
                </a:cubicBezTo>
                <a:cubicBezTo>
                  <a:pt x="3107147" y="599775"/>
                  <a:pt x="3120498" y="616142"/>
                  <a:pt x="3132387" y="633356"/>
                </a:cubicBezTo>
                <a:lnTo>
                  <a:pt x="3159637" y="680553"/>
                </a:lnTo>
                <a:lnTo>
                  <a:pt x="3234470" y="678757"/>
                </a:lnTo>
                <a:cubicBezTo>
                  <a:pt x="3265502" y="674217"/>
                  <a:pt x="3294583" y="665452"/>
                  <a:pt x="3319457" y="651091"/>
                </a:cubicBezTo>
                <a:cubicBezTo>
                  <a:pt x="3374449" y="624691"/>
                  <a:pt x="3412614" y="575905"/>
                  <a:pt x="3436269" y="508744"/>
                </a:cubicBezTo>
                <a:cubicBezTo>
                  <a:pt x="3474069" y="540425"/>
                  <a:pt x="3505040" y="533244"/>
                  <a:pt x="3533694" y="522051"/>
                </a:cubicBezTo>
                <a:cubicBezTo>
                  <a:pt x="3564177" y="493751"/>
                  <a:pt x="3585393" y="449399"/>
                  <a:pt x="3601365" y="402724"/>
                </a:cubicBezTo>
                <a:cubicBezTo>
                  <a:pt x="3614412" y="357739"/>
                  <a:pt x="3625141" y="308741"/>
                  <a:pt x="3634651" y="271148"/>
                </a:cubicBezTo>
                <a:cubicBezTo>
                  <a:pt x="3640992" y="288888"/>
                  <a:pt x="3644407" y="308319"/>
                  <a:pt x="3640261" y="321413"/>
                </a:cubicBezTo>
                <a:cubicBezTo>
                  <a:pt x="3641359" y="336830"/>
                  <a:pt x="3634896" y="345913"/>
                  <a:pt x="3630751" y="359007"/>
                </a:cubicBezTo>
                <a:cubicBezTo>
                  <a:pt x="3636482" y="382449"/>
                  <a:pt x="3653430" y="378014"/>
                  <a:pt x="3675623" y="375903"/>
                </a:cubicBezTo>
                <a:cubicBezTo>
                  <a:pt x="3692571" y="371469"/>
                  <a:pt x="3711837" y="371046"/>
                  <a:pt x="3718178" y="388787"/>
                </a:cubicBezTo>
                <a:cubicBezTo>
                  <a:pt x="3719033" y="457849"/>
                  <a:pt x="3667943" y="524799"/>
                  <a:pt x="3640265" y="578232"/>
                </a:cubicBezTo>
                <a:cubicBezTo>
                  <a:pt x="3640265" y="578232"/>
                  <a:pt x="3640265" y="578232"/>
                  <a:pt x="3675748" y="605900"/>
                </a:cubicBezTo>
                <a:cubicBezTo>
                  <a:pt x="3696354" y="567250"/>
                  <a:pt x="3711108" y="531980"/>
                  <a:pt x="3725861" y="496710"/>
                </a:cubicBezTo>
                <a:cubicBezTo>
                  <a:pt x="3732934" y="481926"/>
                  <a:pt x="3737689" y="463129"/>
                  <a:pt x="3744760" y="448346"/>
                </a:cubicBezTo>
                <a:cubicBezTo>
                  <a:pt x="3752442" y="427860"/>
                  <a:pt x="3757198" y="409063"/>
                  <a:pt x="3764878" y="388577"/>
                </a:cubicBezTo>
                <a:cubicBezTo>
                  <a:pt x="3810725" y="319304"/>
                  <a:pt x="3873765" y="320361"/>
                  <a:pt x="3885837" y="361545"/>
                </a:cubicBezTo>
                <a:cubicBezTo>
                  <a:pt x="3891935" y="432931"/>
                  <a:pt x="3875841" y="506427"/>
                  <a:pt x="3849261" y="575279"/>
                </a:cubicBezTo>
                <a:cubicBezTo>
                  <a:pt x="3823290" y="638427"/>
                  <a:pt x="3789148" y="700941"/>
                  <a:pt x="3761470" y="754374"/>
                </a:cubicBezTo>
                <a:cubicBezTo>
                  <a:pt x="3772688" y="726496"/>
                  <a:pt x="3793051" y="741492"/>
                  <a:pt x="3810488" y="758177"/>
                </a:cubicBezTo>
                <a:lnTo>
                  <a:pt x="3811276" y="756596"/>
                </a:lnTo>
                <a:lnTo>
                  <a:pt x="3805549" y="769054"/>
                </a:lnTo>
                <a:cubicBezTo>
                  <a:pt x="3785157" y="808917"/>
                  <a:pt x="3763971" y="846563"/>
                  <a:pt x="3742206" y="883206"/>
                </a:cubicBezTo>
                <a:cubicBezTo>
                  <a:pt x="3700994" y="960504"/>
                  <a:pt x="3655148" y="1029777"/>
                  <a:pt x="3602840" y="1108132"/>
                </a:cubicBezTo>
                <a:cubicBezTo>
                  <a:pt x="3602840" y="1108132"/>
                  <a:pt x="3602840" y="1108132"/>
                  <a:pt x="3640031" y="1145515"/>
                </a:cubicBezTo>
                <a:cubicBezTo>
                  <a:pt x="3640031" y="1145515"/>
                  <a:pt x="3640031" y="1145515"/>
                  <a:pt x="3673562" y="1088703"/>
                </a:cubicBezTo>
                <a:cubicBezTo>
                  <a:pt x="3693314" y="1109400"/>
                  <a:pt x="3725262" y="1144460"/>
                  <a:pt x="3742699" y="1161145"/>
                </a:cubicBezTo>
                <a:cubicBezTo>
                  <a:pt x="3710265" y="1233375"/>
                  <a:pt x="3638570" y="1338974"/>
                  <a:pt x="3598455" y="1431689"/>
                </a:cubicBezTo>
                <a:cubicBezTo>
                  <a:pt x="3558341" y="1524406"/>
                  <a:pt x="3549197" y="1609942"/>
                  <a:pt x="3624918" y="1646480"/>
                </a:cubicBezTo>
                <a:cubicBezTo>
                  <a:pt x="3624918" y="1646480"/>
                  <a:pt x="3624918" y="1646480"/>
                  <a:pt x="3657840" y="1595371"/>
                </a:cubicBezTo>
                <a:cubicBezTo>
                  <a:pt x="3675277" y="1612055"/>
                  <a:pt x="3710150" y="1645426"/>
                  <a:pt x="3710150" y="1645426"/>
                </a:cubicBezTo>
                <a:cubicBezTo>
                  <a:pt x="3795747" y="1563904"/>
                  <a:pt x="3898413" y="1451124"/>
                  <a:pt x="3988155" y="1356509"/>
                </a:cubicBezTo>
                <a:cubicBezTo>
                  <a:pt x="3988155" y="1356509"/>
                  <a:pt x="4023029" y="1389879"/>
                  <a:pt x="4042782" y="1410576"/>
                </a:cubicBezTo>
                <a:cubicBezTo>
                  <a:pt x="4023395" y="1437821"/>
                  <a:pt x="4004008" y="1465065"/>
                  <a:pt x="3987548" y="1490621"/>
                </a:cubicBezTo>
                <a:cubicBezTo>
                  <a:pt x="4042782" y="1410576"/>
                  <a:pt x="4111554" y="1435077"/>
                  <a:pt x="4146061" y="1420505"/>
                </a:cubicBezTo>
                <a:cubicBezTo>
                  <a:pt x="4271653" y="1401498"/>
                  <a:pt x="4369684" y="1152284"/>
                  <a:pt x="4472348" y="911096"/>
                </a:cubicBezTo>
                <a:cubicBezTo>
                  <a:pt x="4484784" y="871813"/>
                  <a:pt x="4520878" y="893778"/>
                  <a:pt x="4544167" y="907085"/>
                </a:cubicBezTo>
                <a:cubicBezTo>
                  <a:pt x="4559773" y="812467"/>
                  <a:pt x="4584646" y="733901"/>
                  <a:pt x="4610739" y="643931"/>
                </a:cubicBezTo>
                <a:cubicBezTo>
                  <a:pt x="4636221" y="559662"/>
                  <a:pt x="4662314" y="469692"/>
                  <a:pt x="4674506" y="355644"/>
                </a:cubicBezTo>
                <a:cubicBezTo>
                  <a:pt x="4680970" y="474972"/>
                  <a:pt x="4674021" y="591342"/>
                  <a:pt x="4657197" y="697365"/>
                </a:cubicBezTo>
                <a:cubicBezTo>
                  <a:pt x="4640372" y="803387"/>
                  <a:pt x="4615986" y="903073"/>
                  <a:pt x="4586967" y="994732"/>
                </a:cubicBezTo>
                <a:cubicBezTo>
                  <a:pt x="4529539" y="1172351"/>
                  <a:pt x="4451260" y="1313854"/>
                  <a:pt x="4374200" y="1443952"/>
                </a:cubicBezTo>
                <a:cubicBezTo>
                  <a:pt x="4300065" y="1572359"/>
                  <a:pt x="4224834" y="1685351"/>
                  <a:pt x="4157773" y="1798975"/>
                </a:cubicBezTo>
                <a:cubicBezTo>
                  <a:pt x="4091320" y="1906896"/>
                  <a:pt x="4033038" y="2015453"/>
                  <a:pt x="4004506" y="2128233"/>
                </a:cubicBezTo>
                <a:cubicBezTo>
                  <a:pt x="3988656" y="2148085"/>
                  <a:pt x="4000240" y="2168150"/>
                  <a:pt x="4009507" y="2184201"/>
                </a:cubicBezTo>
                <a:cubicBezTo>
                  <a:pt x="4021091" y="2204265"/>
                  <a:pt x="4030358" y="2220316"/>
                  <a:pt x="4019750" y="2242493"/>
                </a:cubicBezTo>
                <a:cubicBezTo>
                  <a:pt x="4019750" y="2242493"/>
                  <a:pt x="4019750" y="2242493"/>
                  <a:pt x="4012678" y="2257276"/>
                </a:cubicBezTo>
                <a:cubicBezTo>
                  <a:pt x="4012678" y="2257276"/>
                  <a:pt x="4012678" y="2257276"/>
                  <a:pt x="4002680" y="2273749"/>
                </a:cubicBezTo>
                <a:cubicBezTo>
                  <a:pt x="4002680" y="2273749"/>
                  <a:pt x="4002680" y="2273749"/>
                  <a:pt x="3992681" y="2290223"/>
                </a:cubicBezTo>
                <a:cubicBezTo>
                  <a:pt x="3992681" y="2290223"/>
                  <a:pt x="3992681" y="2290223"/>
                  <a:pt x="3976221" y="2315778"/>
                </a:cubicBezTo>
                <a:cubicBezTo>
                  <a:pt x="4036944" y="2312823"/>
                  <a:pt x="4048895" y="2380828"/>
                  <a:pt x="4028289" y="2419478"/>
                </a:cubicBezTo>
                <a:cubicBezTo>
                  <a:pt x="4017680" y="2441654"/>
                  <a:pt x="4009998" y="2462140"/>
                  <a:pt x="4001708" y="2488328"/>
                </a:cubicBezTo>
                <a:cubicBezTo>
                  <a:pt x="3991709" y="2504802"/>
                  <a:pt x="3981101" y="2526977"/>
                  <a:pt x="3973420" y="2547464"/>
                </a:cubicBezTo>
                <a:cubicBezTo>
                  <a:pt x="3955131" y="2590126"/>
                  <a:pt x="3934524" y="2628775"/>
                  <a:pt x="3913918" y="2667425"/>
                </a:cubicBezTo>
                <a:cubicBezTo>
                  <a:pt x="3875022" y="2748736"/>
                  <a:pt x="3834420" y="2820332"/>
                  <a:pt x="3789183" y="2883902"/>
                </a:cubicBezTo>
                <a:cubicBezTo>
                  <a:pt x="3701027" y="3015056"/>
                  <a:pt x="3607749" y="3117064"/>
                  <a:pt x="3502399" y="3177888"/>
                </a:cubicBezTo>
                <a:cubicBezTo>
                  <a:pt x="3430946" y="3229842"/>
                  <a:pt x="3364737" y="3284119"/>
                  <a:pt x="3300114" y="3374935"/>
                </a:cubicBezTo>
                <a:cubicBezTo>
                  <a:pt x="3317550" y="3391619"/>
                  <a:pt x="3317550" y="3391619"/>
                  <a:pt x="3334987" y="3408304"/>
                </a:cubicBezTo>
                <a:cubicBezTo>
                  <a:pt x="3300114" y="3374935"/>
                  <a:pt x="3302675" y="3453711"/>
                  <a:pt x="3271704" y="3460892"/>
                </a:cubicBezTo>
                <a:cubicBezTo>
                  <a:pt x="3251950" y="3440194"/>
                  <a:pt x="3251950" y="3440194"/>
                  <a:pt x="3234513" y="3423509"/>
                </a:cubicBezTo>
                <a:cubicBezTo>
                  <a:pt x="3220002" y="3405134"/>
                  <a:pt x="3203542" y="3430689"/>
                  <a:pt x="3187691" y="3450542"/>
                </a:cubicBezTo>
                <a:cubicBezTo>
                  <a:pt x="3170254" y="3433856"/>
                  <a:pt x="3170254" y="3433856"/>
                  <a:pt x="3152818" y="3417172"/>
                </a:cubicBezTo>
                <a:cubicBezTo>
                  <a:pt x="3146843" y="3447373"/>
                  <a:pt x="3130991" y="3467226"/>
                  <a:pt x="3115141" y="3487079"/>
                </a:cubicBezTo>
                <a:cubicBezTo>
                  <a:pt x="3099290" y="3506931"/>
                  <a:pt x="3083439" y="3526783"/>
                  <a:pt x="3087341" y="3567334"/>
                </a:cubicBezTo>
                <a:cubicBezTo>
                  <a:pt x="3069904" y="3550650"/>
                  <a:pt x="3069904" y="3550650"/>
                  <a:pt x="3052467" y="3533964"/>
                </a:cubicBezTo>
                <a:cubicBezTo>
                  <a:pt x="3055882" y="3553394"/>
                  <a:pt x="3040640" y="3567544"/>
                  <a:pt x="3028325" y="3580005"/>
                </a:cubicBezTo>
                <a:cubicBezTo>
                  <a:pt x="3018327" y="3596478"/>
                  <a:pt x="3008329" y="3612952"/>
                  <a:pt x="3021620" y="3642731"/>
                </a:cubicBezTo>
                <a:cubicBezTo>
                  <a:pt x="3004183" y="3626046"/>
                  <a:pt x="3004183" y="3626046"/>
                  <a:pt x="2986746" y="3609361"/>
                </a:cubicBezTo>
                <a:cubicBezTo>
                  <a:pt x="3004183" y="3626046"/>
                  <a:pt x="3021620" y="3642731"/>
                  <a:pt x="3008695" y="3660894"/>
                </a:cubicBezTo>
                <a:cubicBezTo>
                  <a:pt x="2993942" y="3696165"/>
                  <a:pt x="2985650" y="3722353"/>
                  <a:pt x="2983822" y="3739460"/>
                </a:cubicBezTo>
                <a:cubicBezTo>
                  <a:pt x="2981993" y="3756567"/>
                  <a:pt x="2983701" y="3766282"/>
                  <a:pt x="2983701" y="3766282"/>
                </a:cubicBezTo>
                <a:cubicBezTo>
                  <a:pt x="2971873" y="3799864"/>
                  <a:pt x="2945414" y="3841891"/>
                  <a:pt x="2922491" y="3876528"/>
                </a:cubicBezTo>
                <a:cubicBezTo>
                  <a:pt x="2904812" y="3913488"/>
                  <a:pt x="2883108" y="3936720"/>
                  <a:pt x="2872621" y="3932072"/>
                </a:cubicBezTo>
                <a:cubicBezTo>
                  <a:pt x="2877742" y="3961218"/>
                  <a:pt x="2863111" y="3969666"/>
                  <a:pt x="2848479" y="3978114"/>
                </a:cubicBezTo>
                <a:cubicBezTo>
                  <a:pt x="2836163" y="3990574"/>
                  <a:pt x="2821532" y="3999022"/>
                  <a:pt x="2826653" y="4028168"/>
                </a:cubicBezTo>
                <a:cubicBezTo>
                  <a:pt x="2795804" y="4008526"/>
                  <a:pt x="2768490" y="3981492"/>
                  <a:pt x="2740567" y="3960160"/>
                </a:cubicBezTo>
                <a:cubicBezTo>
                  <a:pt x="2715570" y="3937139"/>
                  <a:pt x="2692280" y="3923833"/>
                  <a:pt x="2665943" y="3939039"/>
                </a:cubicBezTo>
                <a:cubicBezTo>
                  <a:pt x="2647775" y="3954879"/>
                  <a:pt x="2608025" y="3967128"/>
                  <a:pt x="2567665" y="3985079"/>
                </a:cubicBezTo>
                <a:cubicBezTo>
                  <a:pt x="2544863" y="3992894"/>
                  <a:pt x="2522062" y="4000707"/>
                  <a:pt x="2499260" y="4008521"/>
                </a:cubicBezTo>
                <a:cubicBezTo>
                  <a:pt x="2473532" y="4018024"/>
                  <a:pt x="2450731" y="4025839"/>
                  <a:pt x="2425003" y="4035342"/>
                </a:cubicBezTo>
                <a:cubicBezTo>
                  <a:pt x="2402201" y="4043156"/>
                  <a:pt x="2379400" y="4050971"/>
                  <a:pt x="2356599" y="4058785"/>
                </a:cubicBezTo>
                <a:cubicBezTo>
                  <a:pt x="2331479" y="4062585"/>
                  <a:pt x="2309288" y="4064697"/>
                  <a:pt x="2292339" y="4069132"/>
                </a:cubicBezTo>
                <a:cubicBezTo>
                  <a:pt x="2250882" y="4071666"/>
                  <a:pt x="2221739" y="4061739"/>
                  <a:pt x="2208448" y="4031960"/>
                </a:cubicBezTo>
                <a:cubicBezTo>
                  <a:pt x="2199181" y="4015909"/>
                  <a:pt x="2185280" y="3991831"/>
                  <a:pt x="2166745" y="3959729"/>
                </a:cubicBezTo>
                <a:cubicBezTo>
                  <a:pt x="2159795" y="3947691"/>
                  <a:pt x="2151137" y="3925937"/>
                  <a:pt x="2141870" y="3909886"/>
                </a:cubicBezTo>
                <a:cubicBezTo>
                  <a:pt x="2133212" y="3888131"/>
                  <a:pt x="2123945" y="3872081"/>
                  <a:pt x="2115288" y="3850326"/>
                </a:cubicBezTo>
                <a:cubicBezTo>
                  <a:pt x="2108946" y="3832585"/>
                  <a:pt x="2100289" y="3810832"/>
                  <a:pt x="2091631" y="3789078"/>
                </a:cubicBezTo>
                <a:cubicBezTo>
                  <a:pt x="2082364" y="3773027"/>
                  <a:pt x="2076023" y="3755285"/>
                  <a:pt x="2069683" y="3737545"/>
                </a:cubicBezTo>
                <a:cubicBezTo>
                  <a:pt x="2057001" y="3702063"/>
                  <a:pt x="2043709" y="3672284"/>
                  <a:pt x="2036759" y="3660246"/>
                </a:cubicBezTo>
                <a:cubicBezTo>
                  <a:pt x="2038587" y="3643138"/>
                  <a:pt x="2003835" y="3582945"/>
                  <a:pt x="1960914" y="3522120"/>
                </a:cubicBezTo>
                <a:cubicBezTo>
                  <a:pt x="1920309" y="3465306"/>
                  <a:pt x="1869828" y="3398144"/>
                  <a:pt x="1828491" y="3373856"/>
                </a:cubicBezTo>
                <a:cubicBezTo>
                  <a:pt x="1838002" y="3336262"/>
                  <a:pt x="1847511" y="3298668"/>
                  <a:pt x="1829465" y="3287686"/>
                </a:cubicBezTo>
                <a:cubicBezTo>
                  <a:pt x="1791056" y="3261708"/>
                  <a:pt x="1757037" y="3297399"/>
                  <a:pt x="1729359" y="3350833"/>
                </a:cubicBezTo>
                <a:cubicBezTo>
                  <a:pt x="1725213" y="3363927"/>
                  <a:pt x="1715824" y="3374698"/>
                  <a:pt x="1711069" y="3393495"/>
                </a:cubicBezTo>
                <a:cubicBezTo>
                  <a:pt x="1706924" y="3406589"/>
                  <a:pt x="1699852" y="3421373"/>
                  <a:pt x="1692779" y="3436157"/>
                </a:cubicBezTo>
                <a:cubicBezTo>
                  <a:pt x="1683878" y="3468048"/>
                  <a:pt x="1675588" y="3494236"/>
                  <a:pt x="1667906" y="3514723"/>
                </a:cubicBezTo>
                <a:cubicBezTo>
                  <a:pt x="1642178" y="3524227"/>
                  <a:pt x="1613645" y="3508597"/>
                  <a:pt x="1583405" y="3483253"/>
                </a:cubicBezTo>
                <a:cubicBezTo>
                  <a:pt x="1569748" y="3469736"/>
                  <a:pt x="1556396" y="3453368"/>
                  <a:pt x="1544507" y="3436155"/>
                </a:cubicBezTo>
                <a:lnTo>
                  <a:pt x="1517257" y="3388957"/>
                </a:lnTo>
                <a:lnTo>
                  <a:pt x="1442423" y="3390753"/>
                </a:lnTo>
                <a:cubicBezTo>
                  <a:pt x="1411392" y="3395293"/>
                  <a:pt x="1382310" y="3404058"/>
                  <a:pt x="1357436" y="3418419"/>
                </a:cubicBezTo>
                <a:cubicBezTo>
                  <a:pt x="1302445" y="3444819"/>
                  <a:pt x="1264280" y="3493605"/>
                  <a:pt x="1240626" y="3560767"/>
                </a:cubicBezTo>
                <a:cubicBezTo>
                  <a:pt x="1202825" y="3529085"/>
                  <a:pt x="1171854" y="3536266"/>
                  <a:pt x="1143200" y="3547459"/>
                </a:cubicBezTo>
                <a:cubicBezTo>
                  <a:pt x="1112717" y="3575759"/>
                  <a:pt x="1091501" y="3620111"/>
                  <a:pt x="1075529" y="3666786"/>
                </a:cubicBezTo>
                <a:cubicBezTo>
                  <a:pt x="1062482" y="3711772"/>
                  <a:pt x="1051753" y="3760770"/>
                  <a:pt x="1042243" y="3798362"/>
                </a:cubicBezTo>
                <a:cubicBezTo>
                  <a:pt x="1035902" y="3780622"/>
                  <a:pt x="1032488" y="3761191"/>
                  <a:pt x="1036633" y="3748097"/>
                </a:cubicBezTo>
                <a:cubicBezTo>
                  <a:pt x="1035536" y="3732680"/>
                  <a:pt x="1041998" y="3723598"/>
                  <a:pt x="1046143" y="3710503"/>
                </a:cubicBezTo>
                <a:cubicBezTo>
                  <a:pt x="1040412" y="3687061"/>
                  <a:pt x="1023464" y="3691496"/>
                  <a:pt x="1001272" y="3693608"/>
                </a:cubicBezTo>
                <a:cubicBezTo>
                  <a:pt x="984323" y="3698042"/>
                  <a:pt x="965057" y="3698464"/>
                  <a:pt x="958716" y="3680722"/>
                </a:cubicBezTo>
                <a:cubicBezTo>
                  <a:pt x="957861" y="3611661"/>
                  <a:pt x="1008951" y="3544711"/>
                  <a:pt x="1036629" y="3491278"/>
                </a:cubicBezTo>
                <a:cubicBezTo>
                  <a:pt x="1036629" y="3491278"/>
                  <a:pt x="1036629" y="3491278"/>
                  <a:pt x="1001145" y="3463610"/>
                </a:cubicBezTo>
                <a:cubicBezTo>
                  <a:pt x="980540" y="3502260"/>
                  <a:pt x="965786" y="3537530"/>
                  <a:pt x="951032" y="3572800"/>
                </a:cubicBezTo>
                <a:cubicBezTo>
                  <a:pt x="943960" y="3587584"/>
                  <a:pt x="939206" y="3606381"/>
                  <a:pt x="932134" y="3621164"/>
                </a:cubicBezTo>
                <a:cubicBezTo>
                  <a:pt x="924452" y="3641650"/>
                  <a:pt x="919697" y="3660448"/>
                  <a:pt x="912016" y="3680933"/>
                </a:cubicBezTo>
                <a:cubicBezTo>
                  <a:pt x="866169" y="3750207"/>
                  <a:pt x="803129" y="3749149"/>
                  <a:pt x="791057" y="3707965"/>
                </a:cubicBezTo>
                <a:cubicBezTo>
                  <a:pt x="784959" y="3636579"/>
                  <a:pt x="801054" y="3563082"/>
                  <a:pt x="827634" y="3494232"/>
                </a:cubicBezTo>
                <a:cubicBezTo>
                  <a:pt x="853605" y="3431084"/>
                  <a:pt x="887746" y="3368569"/>
                  <a:pt x="915424" y="3315136"/>
                </a:cubicBezTo>
                <a:cubicBezTo>
                  <a:pt x="904207" y="3343013"/>
                  <a:pt x="883844" y="3328018"/>
                  <a:pt x="866406" y="3311333"/>
                </a:cubicBezTo>
                <a:lnTo>
                  <a:pt x="865618" y="3312916"/>
                </a:lnTo>
                <a:lnTo>
                  <a:pt x="871345" y="3300457"/>
                </a:lnTo>
                <a:cubicBezTo>
                  <a:pt x="891737" y="3260593"/>
                  <a:pt x="912923" y="3222947"/>
                  <a:pt x="934687" y="3186304"/>
                </a:cubicBezTo>
                <a:cubicBezTo>
                  <a:pt x="975900" y="3109006"/>
                  <a:pt x="1021746" y="3039733"/>
                  <a:pt x="1074054" y="2961378"/>
                </a:cubicBezTo>
                <a:cubicBezTo>
                  <a:pt x="1074054" y="2961378"/>
                  <a:pt x="1074054" y="2961378"/>
                  <a:pt x="1036864" y="2923996"/>
                </a:cubicBezTo>
                <a:cubicBezTo>
                  <a:pt x="1036864" y="2923996"/>
                  <a:pt x="1036864" y="2923996"/>
                  <a:pt x="1003333" y="2980808"/>
                </a:cubicBezTo>
                <a:cubicBezTo>
                  <a:pt x="983580" y="2960110"/>
                  <a:pt x="951633" y="2925050"/>
                  <a:pt x="934195" y="2908365"/>
                </a:cubicBezTo>
                <a:cubicBezTo>
                  <a:pt x="966629" y="2836135"/>
                  <a:pt x="1038324" y="2730538"/>
                  <a:pt x="1078439" y="2637821"/>
                </a:cubicBezTo>
                <a:cubicBezTo>
                  <a:pt x="1118553" y="2545104"/>
                  <a:pt x="1127697" y="2459569"/>
                  <a:pt x="1051976" y="2423030"/>
                </a:cubicBezTo>
                <a:cubicBezTo>
                  <a:pt x="1051976" y="2423030"/>
                  <a:pt x="1051976" y="2423030"/>
                  <a:pt x="1019054" y="2474141"/>
                </a:cubicBezTo>
                <a:cubicBezTo>
                  <a:pt x="1001618" y="2457455"/>
                  <a:pt x="966744" y="2424085"/>
                  <a:pt x="966744" y="2424085"/>
                </a:cubicBezTo>
                <a:cubicBezTo>
                  <a:pt x="881148" y="2505607"/>
                  <a:pt x="778481" y="2618386"/>
                  <a:pt x="688739" y="2713002"/>
                </a:cubicBezTo>
                <a:cubicBezTo>
                  <a:pt x="688739" y="2713002"/>
                  <a:pt x="653865" y="2679632"/>
                  <a:pt x="634112" y="2658934"/>
                </a:cubicBezTo>
                <a:cubicBezTo>
                  <a:pt x="653499" y="2631689"/>
                  <a:pt x="672886" y="2604445"/>
                  <a:pt x="689347" y="2578890"/>
                </a:cubicBezTo>
                <a:cubicBezTo>
                  <a:pt x="634112" y="2658934"/>
                  <a:pt x="565340" y="2634433"/>
                  <a:pt x="530833" y="2649006"/>
                </a:cubicBezTo>
                <a:cubicBezTo>
                  <a:pt x="405241" y="2668012"/>
                  <a:pt x="307210" y="2917226"/>
                  <a:pt x="204545" y="3158414"/>
                </a:cubicBezTo>
                <a:cubicBezTo>
                  <a:pt x="192109" y="3197697"/>
                  <a:pt x="156016" y="3175732"/>
                  <a:pt x="132728" y="3162426"/>
                </a:cubicBezTo>
                <a:cubicBezTo>
                  <a:pt x="117121" y="3257043"/>
                  <a:pt x="92248" y="3335609"/>
                  <a:pt x="66155" y="3425581"/>
                </a:cubicBezTo>
                <a:cubicBezTo>
                  <a:pt x="40672" y="3509848"/>
                  <a:pt x="14580" y="3599819"/>
                  <a:pt x="2388" y="3713867"/>
                </a:cubicBezTo>
                <a:cubicBezTo>
                  <a:pt x="-4077" y="3594538"/>
                  <a:pt x="2873" y="3478168"/>
                  <a:pt x="19698" y="3372146"/>
                </a:cubicBezTo>
                <a:cubicBezTo>
                  <a:pt x="36522" y="3266123"/>
                  <a:pt x="60908" y="3166438"/>
                  <a:pt x="89927" y="3074777"/>
                </a:cubicBezTo>
                <a:cubicBezTo>
                  <a:pt x="147355" y="2897160"/>
                  <a:pt x="225634" y="2755657"/>
                  <a:pt x="302695" y="2625559"/>
                </a:cubicBezTo>
                <a:cubicBezTo>
                  <a:pt x="376828" y="2497151"/>
                  <a:pt x="452060" y="2384159"/>
                  <a:pt x="519122" y="2270536"/>
                </a:cubicBezTo>
                <a:cubicBezTo>
                  <a:pt x="585574" y="2162614"/>
                  <a:pt x="643857" y="2054057"/>
                  <a:pt x="672388" y="1941277"/>
                </a:cubicBezTo>
                <a:cubicBezTo>
                  <a:pt x="688239" y="1921424"/>
                  <a:pt x="676655" y="1901360"/>
                  <a:pt x="667388" y="1885309"/>
                </a:cubicBezTo>
                <a:cubicBezTo>
                  <a:pt x="655804" y="1865244"/>
                  <a:pt x="646537" y="1849194"/>
                  <a:pt x="657144" y="1827018"/>
                </a:cubicBezTo>
                <a:cubicBezTo>
                  <a:pt x="657144" y="1827018"/>
                  <a:pt x="657144" y="1827018"/>
                  <a:pt x="664216" y="1812233"/>
                </a:cubicBezTo>
                <a:cubicBezTo>
                  <a:pt x="664216" y="1812233"/>
                  <a:pt x="664216" y="1812233"/>
                  <a:pt x="674215" y="1795760"/>
                </a:cubicBezTo>
                <a:cubicBezTo>
                  <a:pt x="674215" y="1795760"/>
                  <a:pt x="674215" y="1795760"/>
                  <a:pt x="684213" y="1779287"/>
                </a:cubicBezTo>
                <a:cubicBezTo>
                  <a:pt x="684213" y="1779287"/>
                  <a:pt x="684213" y="1779287"/>
                  <a:pt x="700673" y="1753732"/>
                </a:cubicBezTo>
                <a:cubicBezTo>
                  <a:pt x="639951" y="1756688"/>
                  <a:pt x="628000" y="1688681"/>
                  <a:pt x="648607" y="1650033"/>
                </a:cubicBezTo>
                <a:cubicBezTo>
                  <a:pt x="659214" y="1627857"/>
                  <a:pt x="666896" y="1607371"/>
                  <a:pt x="675186" y="1581181"/>
                </a:cubicBezTo>
                <a:cubicBezTo>
                  <a:pt x="685185" y="1564708"/>
                  <a:pt x="695793" y="1542533"/>
                  <a:pt x="703474" y="1522047"/>
                </a:cubicBezTo>
                <a:cubicBezTo>
                  <a:pt x="721764" y="1479384"/>
                  <a:pt x="742370" y="1440735"/>
                  <a:pt x="762976" y="1402085"/>
                </a:cubicBezTo>
                <a:cubicBezTo>
                  <a:pt x="801872" y="1320774"/>
                  <a:pt x="842475" y="1249178"/>
                  <a:pt x="887711" y="1185608"/>
                </a:cubicBezTo>
                <a:cubicBezTo>
                  <a:pt x="975868" y="1054455"/>
                  <a:pt x="1069146" y="952447"/>
                  <a:pt x="1174495" y="891622"/>
                </a:cubicBezTo>
                <a:cubicBezTo>
                  <a:pt x="1245948" y="839668"/>
                  <a:pt x="1312157" y="785391"/>
                  <a:pt x="1376781" y="694577"/>
                </a:cubicBezTo>
                <a:cubicBezTo>
                  <a:pt x="1359345" y="677891"/>
                  <a:pt x="1359345" y="677891"/>
                  <a:pt x="1341908" y="661207"/>
                </a:cubicBezTo>
                <a:cubicBezTo>
                  <a:pt x="1376781" y="694577"/>
                  <a:pt x="1374220" y="615798"/>
                  <a:pt x="1405190" y="608618"/>
                </a:cubicBezTo>
                <a:cubicBezTo>
                  <a:pt x="1424944" y="629316"/>
                  <a:pt x="1424944" y="629316"/>
                  <a:pt x="1442381" y="646001"/>
                </a:cubicBezTo>
                <a:cubicBezTo>
                  <a:pt x="1456892" y="664376"/>
                  <a:pt x="1473352" y="638821"/>
                  <a:pt x="1489203" y="618968"/>
                </a:cubicBezTo>
                <a:cubicBezTo>
                  <a:pt x="1506640" y="635653"/>
                  <a:pt x="1506640" y="635653"/>
                  <a:pt x="1524078" y="652339"/>
                </a:cubicBezTo>
                <a:cubicBezTo>
                  <a:pt x="1530051" y="622137"/>
                  <a:pt x="1545903" y="602285"/>
                  <a:pt x="1561754" y="582432"/>
                </a:cubicBezTo>
                <a:cubicBezTo>
                  <a:pt x="1577604" y="562579"/>
                  <a:pt x="1593455" y="542727"/>
                  <a:pt x="1589553" y="502176"/>
                </a:cubicBezTo>
                <a:cubicBezTo>
                  <a:pt x="1606990" y="518862"/>
                  <a:pt x="1606990" y="518862"/>
                  <a:pt x="1624427" y="535546"/>
                </a:cubicBezTo>
                <a:cubicBezTo>
                  <a:pt x="1621013" y="516116"/>
                  <a:pt x="1636254" y="501966"/>
                  <a:pt x="1648569" y="489506"/>
                </a:cubicBezTo>
                <a:cubicBezTo>
                  <a:pt x="1658567" y="473031"/>
                  <a:pt x="1668566" y="456558"/>
                  <a:pt x="1655274" y="426779"/>
                </a:cubicBezTo>
                <a:cubicBezTo>
                  <a:pt x="1672712" y="443464"/>
                  <a:pt x="1672712" y="443464"/>
                  <a:pt x="1690149" y="460150"/>
                </a:cubicBezTo>
                <a:cubicBezTo>
                  <a:pt x="1672712" y="443464"/>
                  <a:pt x="1655274" y="426779"/>
                  <a:pt x="1668200" y="408616"/>
                </a:cubicBezTo>
                <a:cubicBezTo>
                  <a:pt x="1682953" y="373346"/>
                  <a:pt x="1691244" y="347157"/>
                  <a:pt x="1693073" y="330051"/>
                </a:cubicBezTo>
                <a:cubicBezTo>
                  <a:pt x="1694901" y="312943"/>
                  <a:pt x="1693194" y="303228"/>
                  <a:pt x="1693194" y="303228"/>
                </a:cubicBezTo>
                <a:cubicBezTo>
                  <a:pt x="1705022" y="269648"/>
                  <a:pt x="1731480" y="227619"/>
                  <a:pt x="1754403" y="192982"/>
                </a:cubicBezTo>
                <a:cubicBezTo>
                  <a:pt x="1772084" y="156023"/>
                  <a:pt x="1793788" y="132792"/>
                  <a:pt x="1804274" y="137438"/>
                </a:cubicBezTo>
                <a:cubicBezTo>
                  <a:pt x="1799152" y="108292"/>
                  <a:pt x="1813784" y="99844"/>
                  <a:pt x="1828416" y="91397"/>
                </a:cubicBezTo>
                <a:cubicBezTo>
                  <a:pt x="1840731" y="78936"/>
                  <a:pt x="1855363" y="70488"/>
                  <a:pt x="1850241" y="41342"/>
                </a:cubicBezTo>
                <a:cubicBezTo>
                  <a:pt x="1881091" y="60985"/>
                  <a:pt x="1908405" y="88019"/>
                  <a:pt x="1936328" y="109350"/>
                </a:cubicBezTo>
                <a:cubicBezTo>
                  <a:pt x="1961325" y="132372"/>
                  <a:pt x="1984614" y="145677"/>
                  <a:pt x="2010951" y="130471"/>
                </a:cubicBezTo>
                <a:cubicBezTo>
                  <a:pt x="2029119" y="114632"/>
                  <a:pt x="2068870" y="102382"/>
                  <a:pt x="2109229" y="84431"/>
                </a:cubicBezTo>
                <a:cubicBezTo>
                  <a:pt x="2132032" y="76618"/>
                  <a:pt x="2154833" y="68804"/>
                  <a:pt x="2177635" y="60989"/>
                </a:cubicBezTo>
                <a:cubicBezTo>
                  <a:pt x="2203362" y="51486"/>
                  <a:pt x="2226164" y="43672"/>
                  <a:pt x="2251891" y="34168"/>
                </a:cubicBezTo>
                <a:cubicBezTo>
                  <a:pt x="2274693" y="26354"/>
                  <a:pt x="2297495" y="18539"/>
                  <a:pt x="2320297" y="10727"/>
                </a:cubicBezTo>
                <a:cubicBezTo>
                  <a:pt x="2345415" y="6925"/>
                  <a:pt x="2367607" y="4813"/>
                  <a:pt x="2384555" y="378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8381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55911" y="569896"/>
            <a:ext cx="11080175" cy="3265504"/>
          </a:xfrm>
          <a:custGeom>
            <a:avLst/>
            <a:gdLst>
              <a:gd name="connsiteX0" fmla="*/ 6447790 w 8310130"/>
              <a:gd name="connsiteY0" fmla="*/ 1985435 h 2449128"/>
              <a:gd name="connsiteX1" fmla="*/ 6460262 w 8310130"/>
              <a:gd name="connsiteY1" fmla="*/ 2038717 h 2449128"/>
              <a:gd name="connsiteX2" fmla="*/ 6492232 w 8310130"/>
              <a:gd name="connsiteY2" fmla="*/ 2021752 h 2449128"/>
              <a:gd name="connsiteX3" fmla="*/ 6447790 w 8310130"/>
              <a:gd name="connsiteY3" fmla="*/ 1985435 h 2449128"/>
              <a:gd name="connsiteX4" fmla="*/ 6457176 w 8310130"/>
              <a:gd name="connsiteY4" fmla="*/ 1657007 h 2449128"/>
              <a:gd name="connsiteX5" fmla="*/ 6465360 w 8310130"/>
              <a:gd name="connsiteY5" fmla="*/ 1676621 h 2449128"/>
              <a:gd name="connsiteX6" fmla="*/ 6497520 w 8310130"/>
              <a:gd name="connsiteY6" fmla="*/ 1683513 h 2449128"/>
              <a:gd name="connsiteX7" fmla="*/ 6497331 w 8310130"/>
              <a:gd name="connsiteY7" fmla="*/ 1659654 h 2449128"/>
              <a:gd name="connsiteX8" fmla="*/ 315991 w 8310130"/>
              <a:gd name="connsiteY8" fmla="*/ 1561664 h 2449128"/>
              <a:gd name="connsiteX9" fmla="*/ 316570 w 8310130"/>
              <a:gd name="connsiteY9" fmla="*/ 1633230 h 2449128"/>
              <a:gd name="connsiteX10" fmla="*/ 328656 w 8310130"/>
              <a:gd name="connsiteY10" fmla="*/ 1638799 h 2449128"/>
              <a:gd name="connsiteX11" fmla="*/ 328075 w 8310130"/>
              <a:gd name="connsiteY11" fmla="*/ 1567229 h 2449128"/>
              <a:gd name="connsiteX12" fmla="*/ 390280 w 8310130"/>
              <a:gd name="connsiteY12" fmla="*/ 1318588 h 2449128"/>
              <a:gd name="connsiteX13" fmla="*/ 390472 w 8310130"/>
              <a:gd name="connsiteY13" fmla="*/ 1342443 h 2449128"/>
              <a:gd name="connsiteX14" fmla="*/ 422636 w 8310130"/>
              <a:gd name="connsiteY14" fmla="*/ 1349333 h 2449128"/>
              <a:gd name="connsiteX15" fmla="*/ 422442 w 8310130"/>
              <a:gd name="connsiteY15" fmla="*/ 1325476 h 2449128"/>
              <a:gd name="connsiteX16" fmla="*/ 6716020 w 8310130"/>
              <a:gd name="connsiteY16" fmla="*/ 1122263 h 2449128"/>
              <a:gd name="connsiteX17" fmla="*/ 6728494 w 8310130"/>
              <a:gd name="connsiteY17" fmla="*/ 1175545 h 2449128"/>
              <a:gd name="connsiteX18" fmla="*/ 6760463 w 8310130"/>
              <a:gd name="connsiteY18" fmla="*/ 1158579 h 2449128"/>
              <a:gd name="connsiteX19" fmla="*/ 6716020 w 8310130"/>
              <a:gd name="connsiteY19" fmla="*/ 1122263 h 2449128"/>
              <a:gd name="connsiteX20" fmla="*/ 6725406 w 8310130"/>
              <a:gd name="connsiteY20" fmla="*/ 793834 h 2449128"/>
              <a:gd name="connsiteX21" fmla="*/ 6733591 w 8310130"/>
              <a:gd name="connsiteY21" fmla="*/ 813449 h 2449128"/>
              <a:gd name="connsiteX22" fmla="*/ 6765752 w 8310130"/>
              <a:gd name="connsiteY22" fmla="*/ 820340 h 2449128"/>
              <a:gd name="connsiteX23" fmla="*/ 6765561 w 8310130"/>
              <a:gd name="connsiteY23" fmla="*/ 796485 h 2449128"/>
              <a:gd name="connsiteX24" fmla="*/ 584221 w 8310130"/>
              <a:gd name="connsiteY24" fmla="*/ 698489 h 2449128"/>
              <a:gd name="connsiteX25" fmla="*/ 584801 w 8310130"/>
              <a:gd name="connsiteY25" fmla="*/ 770058 h 2449128"/>
              <a:gd name="connsiteX26" fmla="*/ 596887 w 8310130"/>
              <a:gd name="connsiteY26" fmla="*/ 775627 h 2449128"/>
              <a:gd name="connsiteX27" fmla="*/ 596307 w 8310130"/>
              <a:gd name="connsiteY27" fmla="*/ 704058 h 2449128"/>
              <a:gd name="connsiteX28" fmla="*/ 658509 w 8310130"/>
              <a:gd name="connsiteY28" fmla="*/ 455416 h 2449128"/>
              <a:gd name="connsiteX29" fmla="*/ 658701 w 8310130"/>
              <a:gd name="connsiteY29" fmla="*/ 479271 h 2449128"/>
              <a:gd name="connsiteX30" fmla="*/ 690867 w 8310130"/>
              <a:gd name="connsiteY30" fmla="*/ 486160 h 2449128"/>
              <a:gd name="connsiteX31" fmla="*/ 690673 w 8310130"/>
              <a:gd name="connsiteY31" fmla="*/ 462303 h 2449128"/>
              <a:gd name="connsiteX32" fmla="*/ 1561840 w 8310130"/>
              <a:gd name="connsiteY32" fmla="*/ 0 h 2449128"/>
              <a:gd name="connsiteX33" fmla="*/ 1558134 w 8310130"/>
              <a:gd name="connsiteY33" fmla="*/ 37904 h 2449128"/>
              <a:gd name="connsiteX34" fmla="*/ 1640780 w 8310130"/>
              <a:gd name="connsiteY34" fmla="*/ 83894 h 2449128"/>
              <a:gd name="connsiteX35" fmla="*/ 2465134 w 8310130"/>
              <a:gd name="connsiteY35" fmla="*/ 35771 h 2449128"/>
              <a:gd name="connsiteX36" fmla="*/ 2774097 w 8310130"/>
              <a:gd name="connsiteY36" fmla="*/ 27550 h 2449128"/>
              <a:gd name="connsiteX37" fmla="*/ 3019116 w 8310130"/>
              <a:gd name="connsiteY37" fmla="*/ 53258 h 2449128"/>
              <a:gd name="connsiteX38" fmla="*/ 3054983 w 8310130"/>
              <a:gd name="connsiteY38" fmla="*/ 22245 h 2449128"/>
              <a:gd name="connsiteX39" fmla="*/ 3938391 w 8310130"/>
              <a:gd name="connsiteY39" fmla="*/ 80552 h 2449128"/>
              <a:gd name="connsiteX40" fmla="*/ 4548513 w 8310130"/>
              <a:gd name="connsiteY40" fmla="*/ 92205 h 2449128"/>
              <a:gd name="connsiteX41" fmla="*/ 4866046 w 8310130"/>
              <a:gd name="connsiteY41" fmla="*/ 151313 h 2449128"/>
              <a:gd name="connsiteX42" fmla="*/ 4992455 w 8310130"/>
              <a:gd name="connsiteY42" fmla="*/ 150118 h 2449128"/>
              <a:gd name="connsiteX43" fmla="*/ 5090798 w 8310130"/>
              <a:gd name="connsiteY43" fmla="*/ 151838 h 2449128"/>
              <a:gd name="connsiteX44" fmla="*/ 5090989 w 8310130"/>
              <a:gd name="connsiteY44" fmla="*/ 175697 h 2449128"/>
              <a:gd name="connsiteX45" fmla="*/ 5259602 w 8310130"/>
              <a:gd name="connsiteY45" fmla="*/ 182054 h 2449128"/>
              <a:gd name="connsiteX46" fmla="*/ 5448485 w 8310130"/>
              <a:gd name="connsiteY46" fmla="*/ 213600 h 2449128"/>
              <a:gd name="connsiteX47" fmla="*/ 5267883 w 8310130"/>
              <a:gd name="connsiteY47" fmla="*/ 213603 h 2449128"/>
              <a:gd name="connsiteX48" fmla="*/ 5079292 w 8310130"/>
              <a:gd name="connsiteY48" fmla="*/ 217846 h 2449128"/>
              <a:gd name="connsiteX49" fmla="*/ 5077437 w 8310130"/>
              <a:gd name="connsiteY49" fmla="*/ 236799 h 2449128"/>
              <a:gd name="connsiteX50" fmla="*/ 5079678 w 8310130"/>
              <a:gd name="connsiteY50" fmla="*/ 265557 h 2449128"/>
              <a:gd name="connsiteX51" fmla="*/ 5115931 w 8310130"/>
              <a:gd name="connsiteY51" fmla="*/ 282256 h 2449128"/>
              <a:gd name="connsiteX52" fmla="*/ 6867342 w 8310130"/>
              <a:gd name="connsiteY52" fmla="*/ 478920 h 2449128"/>
              <a:gd name="connsiteX53" fmla="*/ 7482520 w 8310130"/>
              <a:gd name="connsiteY53" fmla="*/ 619667 h 2449128"/>
              <a:gd name="connsiteX54" fmla="*/ 7450549 w 8310130"/>
              <a:gd name="connsiteY54" fmla="*/ 636633 h 2449128"/>
              <a:gd name="connsiteX55" fmla="*/ 7289736 w 8310130"/>
              <a:gd name="connsiteY55" fmla="*/ 602177 h 2449128"/>
              <a:gd name="connsiteX56" fmla="*/ 7219658 w 8310130"/>
              <a:gd name="connsiteY56" fmla="*/ 621397 h 2449128"/>
              <a:gd name="connsiteX57" fmla="*/ 7092863 w 8310130"/>
              <a:gd name="connsiteY57" fmla="*/ 574877 h 2449128"/>
              <a:gd name="connsiteX58" fmla="*/ 7040814 w 8310130"/>
              <a:gd name="connsiteY58" fmla="*/ 590515 h 2449128"/>
              <a:gd name="connsiteX59" fmla="*/ 6984867 w 8310130"/>
              <a:gd name="connsiteY59" fmla="*/ 620205 h 2449128"/>
              <a:gd name="connsiteX60" fmla="*/ 6976489 w 8310130"/>
              <a:gd name="connsiteY60" fmla="*/ 576734 h 2449128"/>
              <a:gd name="connsiteX61" fmla="*/ 6868496 w 8310130"/>
              <a:gd name="connsiteY61" fmla="*/ 622062 h 2449128"/>
              <a:gd name="connsiteX62" fmla="*/ 6819966 w 8310130"/>
              <a:gd name="connsiteY62" fmla="*/ 575940 h 2449128"/>
              <a:gd name="connsiteX63" fmla="*/ 6824248 w 8310130"/>
              <a:gd name="connsiteY63" fmla="*/ 609602 h 2449128"/>
              <a:gd name="connsiteX64" fmla="*/ 6611005 w 8310130"/>
              <a:gd name="connsiteY64" fmla="*/ 543072 h 2449128"/>
              <a:gd name="connsiteX65" fmla="*/ 6593168 w 8310130"/>
              <a:gd name="connsiteY65" fmla="*/ 570510 h 2449128"/>
              <a:gd name="connsiteX66" fmla="*/ 6567336 w 8310130"/>
              <a:gd name="connsiteY66" fmla="*/ 602186 h 2449128"/>
              <a:gd name="connsiteX67" fmla="*/ 6587027 w 8310130"/>
              <a:gd name="connsiteY67" fmla="*/ 555795 h 2449128"/>
              <a:gd name="connsiteX68" fmla="*/ 6402622 w 8310130"/>
              <a:gd name="connsiteY68" fmla="*/ 581778 h 2449128"/>
              <a:gd name="connsiteX69" fmla="*/ 6221928 w 8310130"/>
              <a:gd name="connsiteY69" fmla="*/ 569852 h 2449128"/>
              <a:gd name="connsiteX70" fmla="*/ 6069300 w 8310130"/>
              <a:gd name="connsiteY70" fmla="*/ 555011 h 2449128"/>
              <a:gd name="connsiteX71" fmla="*/ 5996788 w 8310130"/>
              <a:gd name="connsiteY71" fmla="*/ 521612 h 2449128"/>
              <a:gd name="connsiteX72" fmla="*/ 5981190 w 8310130"/>
              <a:gd name="connsiteY72" fmla="*/ 577805 h 2449128"/>
              <a:gd name="connsiteX73" fmla="*/ 6110035 w 8310130"/>
              <a:gd name="connsiteY73" fmla="*/ 629230 h 2449128"/>
              <a:gd name="connsiteX74" fmla="*/ 6089762 w 8310130"/>
              <a:gd name="connsiteY74" fmla="*/ 604047 h 2449128"/>
              <a:gd name="connsiteX75" fmla="*/ 6254475 w 8310130"/>
              <a:gd name="connsiteY75" fmla="*/ 624455 h 2449128"/>
              <a:gd name="connsiteX76" fmla="*/ 6294820 w 8310130"/>
              <a:gd name="connsiteY76" fmla="*/ 650965 h 2449128"/>
              <a:gd name="connsiteX77" fmla="*/ 6632238 w 8310130"/>
              <a:gd name="connsiteY77" fmla="*/ 687541 h 2449128"/>
              <a:gd name="connsiteX78" fmla="*/ 6724825 w 8310130"/>
              <a:gd name="connsiteY78" fmla="*/ 722264 h 2449128"/>
              <a:gd name="connsiteX79" fmla="*/ 7170816 w 8310130"/>
              <a:gd name="connsiteY79" fmla="*/ 785079 h 2449128"/>
              <a:gd name="connsiteX80" fmla="*/ 6781547 w 8310130"/>
              <a:gd name="connsiteY80" fmla="*/ 788002 h 2449128"/>
              <a:gd name="connsiteX81" fmla="*/ 6773746 w 8310130"/>
              <a:gd name="connsiteY81" fmla="*/ 816098 h 2449128"/>
              <a:gd name="connsiteX82" fmla="*/ 7954801 w 8310130"/>
              <a:gd name="connsiteY82" fmla="*/ 956042 h 2449128"/>
              <a:gd name="connsiteX83" fmla="*/ 7995341 w 8310130"/>
              <a:gd name="connsiteY83" fmla="*/ 1006408 h 2449128"/>
              <a:gd name="connsiteX84" fmla="*/ 8047773 w 8310130"/>
              <a:gd name="connsiteY84" fmla="*/ 1038483 h 2449128"/>
              <a:gd name="connsiteX85" fmla="*/ 8092213 w 8310130"/>
              <a:gd name="connsiteY85" fmla="*/ 1074796 h 2449128"/>
              <a:gd name="connsiteX86" fmla="*/ 8076421 w 8310130"/>
              <a:gd name="connsiteY86" fmla="*/ 1107133 h 2449128"/>
              <a:gd name="connsiteX87" fmla="*/ 7478191 w 8310130"/>
              <a:gd name="connsiteY87" fmla="*/ 1077192 h 2449128"/>
              <a:gd name="connsiteX88" fmla="*/ 6634554 w 8310130"/>
              <a:gd name="connsiteY88" fmla="*/ 973820 h 2449128"/>
              <a:gd name="connsiteX89" fmla="*/ 6618570 w 8310130"/>
              <a:gd name="connsiteY89" fmla="*/ 982303 h 2449128"/>
              <a:gd name="connsiteX90" fmla="*/ 8310130 w 8310130"/>
              <a:gd name="connsiteY90" fmla="*/ 1222705 h 2449128"/>
              <a:gd name="connsiteX91" fmla="*/ 8001168 w 8310130"/>
              <a:gd name="connsiteY91" fmla="*/ 1230927 h 2449128"/>
              <a:gd name="connsiteX92" fmla="*/ 7591436 w 8310130"/>
              <a:gd name="connsiteY92" fmla="*/ 1184812 h 2449128"/>
              <a:gd name="connsiteX93" fmla="*/ 7563749 w 8310130"/>
              <a:gd name="connsiteY93" fmla="*/ 1235440 h 2449128"/>
              <a:gd name="connsiteX94" fmla="*/ 6868841 w 8310130"/>
              <a:gd name="connsiteY94" fmla="*/ 1160961 h 2449128"/>
              <a:gd name="connsiteX95" fmla="*/ 6856951 w 8310130"/>
              <a:gd name="connsiteY95" fmla="*/ 1179255 h 2449128"/>
              <a:gd name="connsiteX96" fmla="*/ 7391432 w 8310130"/>
              <a:gd name="connsiteY96" fmla="*/ 1266984 h 2449128"/>
              <a:gd name="connsiteX97" fmla="*/ 7205079 w 8310130"/>
              <a:gd name="connsiteY97" fmla="*/ 1299994 h 2449128"/>
              <a:gd name="connsiteX98" fmla="*/ 6572738 w 8310130"/>
              <a:gd name="connsiteY98" fmla="*/ 1270178 h 2449128"/>
              <a:gd name="connsiteX99" fmla="*/ 6383660 w 8310130"/>
              <a:gd name="connsiteY99" fmla="*/ 1214779 h 2449128"/>
              <a:gd name="connsiteX100" fmla="*/ 6387184 w 8310130"/>
              <a:gd name="connsiteY100" fmla="*/ 1202090 h 2449128"/>
              <a:gd name="connsiteX101" fmla="*/ 6395604 w 8310130"/>
              <a:gd name="connsiteY101" fmla="*/ 1202452 h 2449128"/>
              <a:gd name="connsiteX102" fmla="*/ 6487563 w 8310130"/>
              <a:gd name="connsiteY102" fmla="*/ 1159642 h 2449128"/>
              <a:gd name="connsiteX103" fmla="*/ 6290691 w 8310130"/>
              <a:gd name="connsiteY103" fmla="*/ 1132343 h 2449128"/>
              <a:gd name="connsiteX104" fmla="*/ 6138834 w 8310130"/>
              <a:gd name="connsiteY104" fmla="*/ 1212928 h 2449128"/>
              <a:gd name="connsiteX105" fmla="*/ 6131698 w 8310130"/>
              <a:gd name="connsiteY105" fmla="*/ 1261663 h 2449128"/>
              <a:gd name="connsiteX106" fmla="*/ 6140224 w 8310130"/>
              <a:gd name="connsiteY106" fmla="*/ 1262797 h 2449128"/>
              <a:gd name="connsiteX107" fmla="*/ 6211344 w 8310130"/>
              <a:gd name="connsiteY107" fmla="*/ 1246329 h 2449128"/>
              <a:gd name="connsiteX108" fmla="*/ 7047569 w 8310130"/>
              <a:gd name="connsiteY108" fmla="*/ 1425506 h 2449128"/>
              <a:gd name="connsiteX109" fmla="*/ 6955741 w 8310130"/>
              <a:gd name="connsiteY109" fmla="*/ 1417843 h 2449128"/>
              <a:gd name="connsiteX110" fmla="*/ 7214289 w 8310130"/>
              <a:gd name="connsiteY110" fmla="*/ 1482840 h 2449128"/>
              <a:gd name="connsiteX111" fmla="*/ 7182319 w 8310130"/>
              <a:gd name="connsiteY111" fmla="*/ 1499805 h 2449128"/>
              <a:gd name="connsiteX112" fmla="*/ 7021504 w 8310130"/>
              <a:gd name="connsiteY112" fmla="*/ 1465351 h 2449128"/>
              <a:gd name="connsiteX113" fmla="*/ 6951427 w 8310130"/>
              <a:gd name="connsiteY113" fmla="*/ 1484568 h 2449128"/>
              <a:gd name="connsiteX114" fmla="*/ 6824632 w 8310130"/>
              <a:gd name="connsiteY114" fmla="*/ 1438050 h 2449128"/>
              <a:gd name="connsiteX115" fmla="*/ 6772583 w 8310130"/>
              <a:gd name="connsiteY115" fmla="*/ 1453687 h 2449128"/>
              <a:gd name="connsiteX116" fmla="*/ 6716637 w 8310130"/>
              <a:gd name="connsiteY116" fmla="*/ 1483378 h 2449128"/>
              <a:gd name="connsiteX117" fmla="*/ 6708258 w 8310130"/>
              <a:gd name="connsiteY117" fmla="*/ 1439908 h 2449128"/>
              <a:gd name="connsiteX118" fmla="*/ 6600268 w 8310130"/>
              <a:gd name="connsiteY118" fmla="*/ 1485235 h 2449128"/>
              <a:gd name="connsiteX119" fmla="*/ 6551735 w 8310130"/>
              <a:gd name="connsiteY119" fmla="*/ 1439111 h 2449128"/>
              <a:gd name="connsiteX120" fmla="*/ 6556016 w 8310130"/>
              <a:gd name="connsiteY120" fmla="*/ 1472777 h 2449128"/>
              <a:gd name="connsiteX121" fmla="*/ 6342773 w 8310130"/>
              <a:gd name="connsiteY121" fmla="*/ 1406244 h 2449128"/>
              <a:gd name="connsiteX122" fmla="*/ 6324937 w 8310130"/>
              <a:gd name="connsiteY122" fmla="*/ 1433680 h 2449128"/>
              <a:gd name="connsiteX123" fmla="*/ 6299106 w 8310130"/>
              <a:gd name="connsiteY123" fmla="*/ 1465359 h 2449128"/>
              <a:gd name="connsiteX124" fmla="*/ 6318795 w 8310130"/>
              <a:gd name="connsiteY124" fmla="*/ 1418966 h 2449128"/>
              <a:gd name="connsiteX125" fmla="*/ 6134393 w 8310130"/>
              <a:gd name="connsiteY125" fmla="*/ 1444950 h 2449128"/>
              <a:gd name="connsiteX126" fmla="*/ 5953697 w 8310130"/>
              <a:gd name="connsiteY126" fmla="*/ 1433025 h 2449128"/>
              <a:gd name="connsiteX127" fmla="*/ 5801071 w 8310130"/>
              <a:gd name="connsiteY127" fmla="*/ 1418183 h 2449128"/>
              <a:gd name="connsiteX128" fmla="*/ 5728559 w 8310130"/>
              <a:gd name="connsiteY128" fmla="*/ 1384784 h 2449128"/>
              <a:gd name="connsiteX129" fmla="*/ 5712960 w 8310130"/>
              <a:gd name="connsiteY129" fmla="*/ 1440977 h 2449128"/>
              <a:gd name="connsiteX130" fmla="*/ 5841804 w 8310130"/>
              <a:gd name="connsiteY130" fmla="*/ 1492404 h 2449128"/>
              <a:gd name="connsiteX131" fmla="*/ 5821532 w 8310130"/>
              <a:gd name="connsiteY131" fmla="*/ 1467219 h 2449128"/>
              <a:gd name="connsiteX132" fmla="*/ 5986243 w 8310130"/>
              <a:gd name="connsiteY132" fmla="*/ 1487628 h 2449128"/>
              <a:gd name="connsiteX133" fmla="*/ 6026592 w 8310130"/>
              <a:gd name="connsiteY133" fmla="*/ 1514137 h 2449128"/>
              <a:gd name="connsiteX134" fmla="*/ 6364008 w 8310130"/>
              <a:gd name="connsiteY134" fmla="*/ 1550713 h 2449128"/>
              <a:gd name="connsiteX135" fmla="*/ 6456594 w 8310130"/>
              <a:gd name="connsiteY135" fmla="*/ 1585436 h 2449128"/>
              <a:gd name="connsiteX136" fmla="*/ 6902585 w 8310130"/>
              <a:gd name="connsiteY136" fmla="*/ 1648253 h 2449128"/>
              <a:gd name="connsiteX137" fmla="*/ 6513316 w 8310130"/>
              <a:gd name="connsiteY137" fmla="*/ 1651175 h 2449128"/>
              <a:gd name="connsiteX138" fmla="*/ 6505516 w 8310130"/>
              <a:gd name="connsiteY138" fmla="*/ 1679270 h 2449128"/>
              <a:gd name="connsiteX139" fmla="*/ 7686569 w 8310130"/>
              <a:gd name="connsiteY139" fmla="*/ 1819215 h 2449128"/>
              <a:gd name="connsiteX140" fmla="*/ 7727110 w 8310130"/>
              <a:gd name="connsiteY140" fmla="*/ 1869581 h 2449128"/>
              <a:gd name="connsiteX141" fmla="*/ 7779545 w 8310130"/>
              <a:gd name="connsiteY141" fmla="*/ 1901655 h 2449128"/>
              <a:gd name="connsiteX142" fmla="*/ 7823982 w 8310130"/>
              <a:gd name="connsiteY142" fmla="*/ 1937968 h 2449128"/>
              <a:gd name="connsiteX143" fmla="*/ 7808191 w 8310130"/>
              <a:gd name="connsiteY143" fmla="*/ 1970308 h 2449128"/>
              <a:gd name="connsiteX144" fmla="*/ 7209961 w 8310130"/>
              <a:gd name="connsiteY144" fmla="*/ 1940365 h 2449128"/>
              <a:gd name="connsiteX145" fmla="*/ 6366323 w 8310130"/>
              <a:gd name="connsiteY145" fmla="*/ 1836993 h 2449128"/>
              <a:gd name="connsiteX146" fmla="*/ 6350340 w 8310130"/>
              <a:gd name="connsiteY146" fmla="*/ 1845476 h 2449128"/>
              <a:gd name="connsiteX147" fmla="*/ 8041899 w 8310130"/>
              <a:gd name="connsiteY147" fmla="*/ 2085878 h 2449128"/>
              <a:gd name="connsiteX148" fmla="*/ 7732939 w 8310130"/>
              <a:gd name="connsiteY148" fmla="*/ 2094099 h 2449128"/>
              <a:gd name="connsiteX149" fmla="*/ 7323206 w 8310130"/>
              <a:gd name="connsiteY149" fmla="*/ 2047983 h 2449128"/>
              <a:gd name="connsiteX150" fmla="*/ 7295521 w 8310130"/>
              <a:gd name="connsiteY150" fmla="*/ 2098612 h 2449128"/>
              <a:gd name="connsiteX151" fmla="*/ 6600610 w 8310130"/>
              <a:gd name="connsiteY151" fmla="*/ 2024133 h 2449128"/>
              <a:gd name="connsiteX152" fmla="*/ 6588720 w 8310130"/>
              <a:gd name="connsiteY152" fmla="*/ 2042427 h 2449128"/>
              <a:gd name="connsiteX153" fmla="*/ 7123201 w 8310130"/>
              <a:gd name="connsiteY153" fmla="*/ 2130156 h 2449128"/>
              <a:gd name="connsiteX154" fmla="*/ 6936847 w 8310130"/>
              <a:gd name="connsiteY154" fmla="*/ 2163166 h 2449128"/>
              <a:gd name="connsiteX155" fmla="*/ 6304508 w 8310130"/>
              <a:gd name="connsiteY155" fmla="*/ 2133350 h 2449128"/>
              <a:gd name="connsiteX156" fmla="*/ 6115430 w 8310130"/>
              <a:gd name="connsiteY156" fmla="*/ 2077952 h 2449128"/>
              <a:gd name="connsiteX157" fmla="*/ 6118953 w 8310130"/>
              <a:gd name="connsiteY157" fmla="*/ 2065262 h 2449128"/>
              <a:gd name="connsiteX158" fmla="*/ 6127373 w 8310130"/>
              <a:gd name="connsiteY158" fmla="*/ 2065625 h 2449128"/>
              <a:gd name="connsiteX159" fmla="*/ 6219332 w 8310130"/>
              <a:gd name="connsiteY159" fmla="*/ 2022815 h 2449128"/>
              <a:gd name="connsiteX160" fmla="*/ 6022459 w 8310130"/>
              <a:gd name="connsiteY160" fmla="*/ 1995515 h 2449128"/>
              <a:gd name="connsiteX161" fmla="*/ 5870602 w 8310130"/>
              <a:gd name="connsiteY161" fmla="*/ 2076100 h 2449128"/>
              <a:gd name="connsiteX162" fmla="*/ 5862996 w 8310130"/>
              <a:gd name="connsiteY162" fmla="*/ 2128054 h 2449128"/>
              <a:gd name="connsiteX163" fmla="*/ 5943114 w 8310130"/>
              <a:gd name="connsiteY163" fmla="*/ 2109501 h 2449128"/>
              <a:gd name="connsiteX164" fmla="*/ 6779338 w 8310130"/>
              <a:gd name="connsiteY164" fmla="*/ 2288678 h 2449128"/>
              <a:gd name="connsiteX165" fmla="*/ 5863577 w 8310130"/>
              <a:gd name="connsiteY165" fmla="*/ 2199625 h 2449128"/>
              <a:gd name="connsiteX166" fmla="*/ 4651130 w 8310130"/>
              <a:gd name="connsiteY166" fmla="*/ 2148218 h 2449128"/>
              <a:gd name="connsiteX167" fmla="*/ 4378039 w 8310130"/>
              <a:gd name="connsiteY167" fmla="*/ 2125424 h 2449128"/>
              <a:gd name="connsiteX168" fmla="*/ 4211571 w 8310130"/>
              <a:gd name="connsiteY168" fmla="*/ 2135895 h 2449128"/>
              <a:gd name="connsiteX169" fmla="*/ 3888383 w 8310130"/>
              <a:gd name="connsiteY169" fmla="*/ 2121718 h 2449128"/>
              <a:gd name="connsiteX170" fmla="*/ 3815873 w 8310130"/>
              <a:gd name="connsiteY170" fmla="*/ 2088323 h 2449128"/>
              <a:gd name="connsiteX171" fmla="*/ 3727762 w 8310130"/>
              <a:gd name="connsiteY171" fmla="*/ 2111119 h 2449128"/>
              <a:gd name="connsiteX172" fmla="*/ 3193663 w 8310130"/>
              <a:gd name="connsiteY172" fmla="*/ 2071102 h 2449128"/>
              <a:gd name="connsiteX173" fmla="*/ 3105458 w 8310130"/>
              <a:gd name="connsiteY173" fmla="*/ 2081970 h 2449128"/>
              <a:gd name="connsiteX174" fmla="*/ 2912769 w 8310130"/>
              <a:gd name="connsiteY174" fmla="*/ 2076403 h 2449128"/>
              <a:gd name="connsiteX175" fmla="*/ 2258789 w 8310130"/>
              <a:gd name="connsiteY175" fmla="*/ 2100004 h 2449128"/>
              <a:gd name="connsiteX176" fmla="*/ 1124104 w 8310130"/>
              <a:gd name="connsiteY176" fmla="*/ 2234944 h 2449128"/>
              <a:gd name="connsiteX177" fmla="*/ 1089702 w 8310130"/>
              <a:gd name="connsiteY177" fmla="*/ 2354282 h 2449128"/>
              <a:gd name="connsiteX178" fmla="*/ 1087965 w 8310130"/>
              <a:gd name="connsiteY178" fmla="*/ 2356550 h 2449128"/>
              <a:gd name="connsiteX179" fmla="*/ 1076922 w 8310130"/>
              <a:gd name="connsiteY179" fmla="*/ 2355819 h 2449128"/>
              <a:gd name="connsiteX180" fmla="*/ 968736 w 8310130"/>
              <a:gd name="connsiteY180" fmla="*/ 2377293 h 2449128"/>
              <a:gd name="connsiteX181" fmla="*/ 901090 w 8310130"/>
              <a:gd name="connsiteY181" fmla="*/ 2449128 h 2449128"/>
              <a:gd name="connsiteX182" fmla="*/ 812401 w 8310130"/>
              <a:gd name="connsiteY182" fmla="*/ 2400355 h 2449128"/>
              <a:gd name="connsiteX183" fmla="*/ 627805 w 8310130"/>
              <a:gd name="connsiteY183" fmla="*/ 2402477 h 2449128"/>
              <a:gd name="connsiteX184" fmla="*/ 526452 w 8310130"/>
              <a:gd name="connsiteY184" fmla="*/ 2276569 h 2449128"/>
              <a:gd name="connsiteX185" fmla="*/ 144400 w 8310130"/>
              <a:gd name="connsiteY185" fmla="*/ 2179824 h 2449128"/>
              <a:gd name="connsiteX186" fmla="*/ 55331 w 8310130"/>
              <a:gd name="connsiteY186" fmla="*/ 2083335 h 2449128"/>
              <a:gd name="connsiteX187" fmla="*/ 106990 w 8310130"/>
              <a:gd name="connsiteY187" fmla="*/ 2019981 h 2449128"/>
              <a:gd name="connsiteX188" fmla="*/ 88283 w 8310130"/>
              <a:gd name="connsiteY188" fmla="*/ 1940060 h 2449128"/>
              <a:gd name="connsiteX189" fmla="*/ 73670 w 8310130"/>
              <a:gd name="connsiteY189" fmla="*/ 1869951 h 2449128"/>
              <a:gd name="connsiteX190" fmla="*/ 53399 w 8310130"/>
              <a:gd name="connsiteY190" fmla="*/ 1844768 h 2449128"/>
              <a:gd name="connsiteX191" fmla="*/ 45214 w 8310130"/>
              <a:gd name="connsiteY191" fmla="*/ 1825151 h 2449128"/>
              <a:gd name="connsiteX192" fmla="*/ 45022 w 8310130"/>
              <a:gd name="connsiteY192" fmla="*/ 1801296 h 2449128"/>
              <a:gd name="connsiteX193" fmla="*/ 0 w 8310130"/>
              <a:gd name="connsiteY193" fmla="*/ 1693408 h 2449128"/>
              <a:gd name="connsiteX194" fmla="*/ 143673 w 8310130"/>
              <a:gd name="connsiteY194" fmla="*/ 1593206 h 2449128"/>
              <a:gd name="connsiteX195" fmla="*/ 190276 w 8310130"/>
              <a:gd name="connsiteY195" fmla="*/ 1400762 h 2449128"/>
              <a:gd name="connsiteX196" fmla="*/ 230433 w 8310130"/>
              <a:gd name="connsiteY196" fmla="*/ 1403414 h 2449128"/>
              <a:gd name="connsiteX197" fmla="*/ 324994 w 8310130"/>
              <a:gd name="connsiteY197" fmla="*/ 1279105 h 2449128"/>
              <a:gd name="connsiteX198" fmla="*/ 342904 w 8310130"/>
              <a:gd name="connsiteY198" fmla="*/ 1241119 h 2449128"/>
              <a:gd name="connsiteX199" fmla="*/ 323561 w 8310130"/>
              <a:gd name="connsiteY199" fmla="*/ 1220163 h 2449128"/>
              <a:gd name="connsiteX200" fmla="*/ 375221 w 8310130"/>
              <a:gd name="connsiteY200" fmla="*/ 1156806 h 2449128"/>
              <a:gd name="connsiteX201" fmla="*/ 356514 w 8310130"/>
              <a:gd name="connsiteY201" fmla="*/ 1076888 h 2449128"/>
              <a:gd name="connsiteX202" fmla="*/ 341900 w 8310130"/>
              <a:gd name="connsiteY202" fmla="*/ 1006778 h 2449128"/>
              <a:gd name="connsiteX203" fmla="*/ 321629 w 8310130"/>
              <a:gd name="connsiteY203" fmla="*/ 981593 h 2449128"/>
              <a:gd name="connsiteX204" fmla="*/ 313445 w 8310130"/>
              <a:gd name="connsiteY204" fmla="*/ 961979 h 2449128"/>
              <a:gd name="connsiteX205" fmla="*/ 313253 w 8310130"/>
              <a:gd name="connsiteY205" fmla="*/ 938124 h 2449128"/>
              <a:gd name="connsiteX206" fmla="*/ 268232 w 8310130"/>
              <a:gd name="connsiteY206" fmla="*/ 830235 h 2449128"/>
              <a:gd name="connsiteX207" fmla="*/ 411904 w 8310130"/>
              <a:gd name="connsiteY207" fmla="*/ 730033 h 2449128"/>
              <a:gd name="connsiteX208" fmla="*/ 458504 w 8310130"/>
              <a:gd name="connsiteY208" fmla="*/ 537589 h 2449128"/>
              <a:gd name="connsiteX209" fmla="*/ 498663 w 8310130"/>
              <a:gd name="connsiteY209" fmla="*/ 540242 h 2449128"/>
              <a:gd name="connsiteX210" fmla="*/ 629477 w 8310130"/>
              <a:gd name="connsiteY210" fmla="*/ 339042 h 2449128"/>
              <a:gd name="connsiteX211" fmla="*/ 673334 w 8310130"/>
              <a:gd name="connsiteY211" fmla="*/ 303789 h 2449128"/>
              <a:gd name="connsiteX212" fmla="*/ 1245851 w 8310130"/>
              <a:gd name="connsiteY212" fmla="*/ 131746 h 2449128"/>
              <a:gd name="connsiteX213" fmla="*/ 1305317 w 8310130"/>
              <a:gd name="connsiteY213" fmla="*/ 133885 h 2449128"/>
              <a:gd name="connsiteX214" fmla="*/ 1342294 w 8310130"/>
              <a:gd name="connsiteY214" fmla="*/ 137940 h 2449128"/>
              <a:gd name="connsiteX215" fmla="*/ 1344195 w 8310130"/>
              <a:gd name="connsiteY215" fmla="*/ 133468 h 2449128"/>
              <a:gd name="connsiteX216" fmla="*/ 1370023 w 8310130"/>
              <a:gd name="connsiteY216" fmla="*/ 101793 h 2449128"/>
              <a:gd name="connsiteX217" fmla="*/ 1450528 w 8310130"/>
              <a:gd name="connsiteY217" fmla="*/ 130950 h 2449128"/>
              <a:gd name="connsiteX218" fmla="*/ 1474502 w 8310130"/>
              <a:gd name="connsiteY218" fmla="*/ 118228 h 2449128"/>
              <a:gd name="connsiteX219" fmla="*/ 1457942 w 8310130"/>
              <a:gd name="connsiteY219" fmla="*/ 55137 h 2449128"/>
              <a:gd name="connsiteX220" fmla="*/ 1561840 w 8310130"/>
              <a:gd name="connsiteY220" fmla="*/ 0 h 244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</a:cxnLst>
            <a:rect l="l" t="t" r="r" b="b"/>
            <a:pathLst>
              <a:path w="8310130" h="2449128">
                <a:moveTo>
                  <a:pt x="6447790" y="1985435"/>
                </a:moveTo>
                <a:cubicBezTo>
                  <a:pt x="6447918" y="2001343"/>
                  <a:pt x="6452075" y="2019099"/>
                  <a:pt x="6460262" y="2038717"/>
                </a:cubicBezTo>
                <a:lnTo>
                  <a:pt x="6492232" y="2021752"/>
                </a:lnTo>
                <a:cubicBezTo>
                  <a:pt x="6486774" y="2008673"/>
                  <a:pt x="6471958" y="1996569"/>
                  <a:pt x="6447790" y="1985435"/>
                </a:cubicBezTo>
                <a:close/>
                <a:moveTo>
                  <a:pt x="6457176" y="1657007"/>
                </a:moveTo>
                <a:lnTo>
                  <a:pt x="6465360" y="1676621"/>
                </a:lnTo>
                <a:lnTo>
                  <a:pt x="6497520" y="1683513"/>
                </a:lnTo>
                <a:lnTo>
                  <a:pt x="6497331" y="1659654"/>
                </a:lnTo>
                <a:close/>
                <a:moveTo>
                  <a:pt x="315991" y="1561664"/>
                </a:moveTo>
                <a:lnTo>
                  <a:pt x="316570" y="1633230"/>
                </a:lnTo>
                <a:lnTo>
                  <a:pt x="328656" y="1638799"/>
                </a:lnTo>
                <a:lnTo>
                  <a:pt x="328075" y="1567229"/>
                </a:lnTo>
                <a:close/>
                <a:moveTo>
                  <a:pt x="390280" y="1318588"/>
                </a:moveTo>
                <a:lnTo>
                  <a:pt x="390472" y="1342443"/>
                </a:lnTo>
                <a:lnTo>
                  <a:pt x="422636" y="1349333"/>
                </a:lnTo>
                <a:lnTo>
                  <a:pt x="422442" y="1325476"/>
                </a:lnTo>
                <a:close/>
                <a:moveTo>
                  <a:pt x="6716020" y="1122263"/>
                </a:moveTo>
                <a:cubicBezTo>
                  <a:pt x="6716148" y="1138171"/>
                  <a:pt x="6720306" y="1155927"/>
                  <a:pt x="6728494" y="1175545"/>
                </a:cubicBezTo>
                <a:lnTo>
                  <a:pt x="6760463" y="1158579"/>
                </a:lnTo>
                <a:cubicBezTo>
                  <a:pt x="6755006" y="1145499"/>
                  <a:pt x="6740190" y="1133396"/>
                  <a:pt x="6716020" y="1122263"/>
                </a:cubicBezTo>
                <a:close/>
                <a:moveTo>
                  <a:pt x="6725406" y="793834"/>
                </a:moveTo>
                <a:lnTo>
                  <a:pt x="6733591" y="813449"/>
                </a:lnTo>
                <a:lnTo>
                  <a:pt x="6765752" y="820340"/>
                </a:lnTo>
                <a:lnTo>
                  <a:pt x="6765561" y="796485"/>
                </a:lnTo>
                <a:close/>
                <a:moveTo>
                  <a:pt x="584221" y="698489"/>
                </a:moveTo>
                <a:lnTo>
                  <a:pt x="584801" y="770058"/>
                </a:lnTo>
                <a:lnTo>
                  <a:pt x="596887" y="775627"/>
                </a:lnTo>
                <a:lnTo>
                  <a:pt x="596307" y="704058"/>
                </a:lnTo>
                <a:close/>
                <a:moveTo>
                  <a:pt x="658509" y="455416"/>
                </a:moveTo>
                <a:lnTo>
                  <a:pt x="658701" y="479271"/>
                </a:lnTo>
                <a:lnTo>
                  <a:pt x="690867" y="486160"/>
                </a:lnTo>
                <a:lnTo>
                  <a:pt x="690673" y="462303"/>
                </a:lnTo>
                <a:close/>
                <a:moveTo>
                  <a:pt x="1561840" y="0"/>
                </a:moveTo>
                <a:cubicBezTo>
                  <a:pt x="1564570" y="6540"/>
                  <a:pt x="1563334" y="19175"/>
                  <a:pt x="1558134" y="37904"/>
                </a:cubicBezTo>
                <a:cubicBezTo>
                  <a:pt x="1601276" y="78902"/>
                  <a:pt x="1628823" y="94235"/>
                  <a:pt x="1640780" y="83894"/>
                </a:cubicBezTo>
                <a:cubicBezTo>
                  <a:pt x="1652737" y="73556"/>
                  <a:pt x="1927522" y="57513"/>
                  <a:pt x="2465134" y="35771"/>
                </a:cubicBezTo>
                <a:cubicBezTo>
                  <a:pt x="2529327" y="33651"/>
                  <a:pt x="2632315" y="30911"/>
                  <a:pt x="2774097" y="27550"/>
                </a:cubicBezTo>
                <a:cubicBezTo>
                  <a:pt x="2819577" y="27374"/>
                  <a:pt x="2901253" y="35943"/>
                  <a:pt x="3019116" y="53258"/>
                </a:cubicBezTo>
                <a:cubicBezTo>
                  <a:pt x="3011059" y="49550"/>
                  <a:pt x="3023016" y="39210"/>
                  <a:pt x="3054983" y="22245"/>
                </a:cubicBezTo>
                <a:cubicBezTo>
                  <a:pt x="3237043" y="37443"/>
                  <a:pt x="3531513" y="56874"/>
                  <a:pt x="3938391" y="80552"/>
                </a:cubicBezTo>
                <a:cubicBezTo>
                  <a:pt x="4080171" y="77193"/>
                  <a:pt x="4283543" y="81077"/>
                  <a:pt x="4548513" y="92205"/>
                </a:cubicBezTo>
                <a:cubicBezTo>
                  <a:pt x="4626224" y="106875"/>
                  <a:pt x="4732067" y="126577"/>
                  <a:pt x="4866046" y="151313"/>
                </a:cubicBezTo>
                <a:cubicBezTo>
                  <a:pt x="4887486" y="155907"/>
                  <a:pt x="4929626" y="155509"/>
                  <a:pt x="4992455" y="150118"/>
                </a:cubicBezTo>
                <a:cubicBezTo>
                  <a:pt x="5055289" y="144727"/>
                  <a:pt x="5088068" y="145300"/>
                  <a:pt x="5090798" y="151838"/>
                </a:cubicBezTo>
                <a:cubicBezTo>
                  <a:pt x="5088068" y="145300"/>
                  <a:pt x="5088131" y="153254"/>
                  <a:pt x="5090989" y="175697"/>
                </a:cubicBezTo>
                <a:cubicBezTo>
                  <a:pt x="5112301" y="164386"/>
                  <a:pt x="5168508" y="166506"/>
                  <a:pt x="5259602" y="182054"/>
                </a:cubicBezTo>
                <a:cubicBezTo>
                  <a:pt x="5321198" y="189302"/>
                  <a:pt x="5384159" y="199815"/>
                  <a:pt x="5448485" y="213600"/>
                </a:cubicBezTo>
                <a:cubicBezTo>
                  <a:pt x="5416385" y="214659"/>
                  <a:pt x="5356186" y="214661"/>
                  <a:pt x="5267883" y="213603"/>
                </a:cubicBezTo>
                <a:cubicBezTo>
                  <a:pt x="5179580" y="212542"/>
                  <a:pt x="5116717" y="213956"/>
                  <a:pt x="5079292" y="217846"/>
                </a:cubicBezTo>
                <a:cubicBezTo>
                  <a:pt x="5073962" y="220674"/>
                  <a:pt x="5073345" y="226992"/>
                  <a:pt x="5077437" y="236799"/>
                </a:cubicBezTo>
                <a:cubicBezTo>
                  <a:pt x="5081530" y="246606"/>
                  <a:pt x="5082277" y="256189"/>
                  <a:pt x="5079678" y="265557"/>
                </a:cubicBezTo>
                <a:cubicBezTo>
                  <a:pt x="5090464" y="275809"/>
                  <a:pt x="5102548" y="281374"/>
                  <a:pt x="5115931" y="282256"/>
                </a:cubicBezTo>
                <a:cubicBezTo>
                  <a:pt x="5736838" y="304160"/>
                  <a:pt x="6320642" y="369718"/>
                  <a:pt x="6867342" y="478920"/>
                </a:cubicBezTo>
                <a:cubicBezTo>
                  <a:pt x="7028089" y="505427"/>
                  <a:pt x="7233145" y="552341"/>
                  <a:pt x="7482520" y="619667"/>
                </a:cubicBezTo>
                <a:lnTo>
                  <a:pt x="7450549" y="636633"/>
                </a:lnTo>
                <a:cubicBezTo>
                  <a:pt x="7396880" y="617198"/>
                  <a:pt x="7343274" y="605711"/>
                  <a:pt x="7289736" y="602177"/>
                </a:cubicBezTo>
                <a:cubicBezTo>
                  <a:pt x="7271023" y="604120"/>
                  <a:pt x="7247663" y="610527"/>
                  <a:pt x="7219658" y="621397"/>
                </a:cubicBezTo>
                <a:cubicBezTo>
                  <a:pt x="7191653" y="632262"/>
                  <a:pt x="7149386" y="616757"/>
                  <a:pt x="7092863" y="574877"/>
                </a:cubicBezTo>
                <a:cubicBezTo>
                  <a:pt x="7082208" y="580532"/>
                  <a:pt x="7064856" y="585744"/>
                  <a:pt x="7040814" y="590515"/>
                </a:cubicBezTo>
                <a:cubicBezTo>
                  <a:pt x="7003130" y="562597"/>
                  <a:pt x="6984484" y="572492"/>
                  <a:pt x="6984867" y="620205"/>
                </a:cubicBezTo>
                <a:cubicBezTo>
                  <a:pt x="6974085" y="609955"/>
                  <a:pt x="6971289" y="595463"/>
                  <a:pt x="6976489" y="576734"/>
                </a:cubicBezTo>
                <a:cubicBezTo>
                  <a:pt x="6898906" y="577971"/>
                  <a:pt x="6862912" y="593081"/>
                  <a:pt x="6868496" y="622062"/>
                </a:cubicBezTo>
                <a:cubicBezTo>
                  <a:pt x="6857711" y="611812"/>
                  <a:pt x="6841533" y="596438"/>
                  <a:pt x="6819966" y="575940"/>
                </a:cubicBezTo>
                <a:cubicBezTo>
                  <a:pt x="6817365" y="585305"/>
                  <a:pt x="6818791" y="596530"/>
                  <a:pt x="6824248" y="609602"/>
                </a:cubicBezTo>
                <a:cubicBezTo>
                  <a:pt x="6770708" y="606070"/>
                  <a:pt x="6699626" y="583894"/>
                  <a:pt x="6611005" y="543072"/>
                </a:cubicBezTo>
                <a:cubicBezTo>
                  <a:pt x="6605674" y="545900"/>
                  <a:pt x="6599729" y="555044"/>
                  <a:pt x="6593168" y="570510"/>
                </a:cubicBezTo>
                <a:cubicBezTo>
                  <a:pt x="6586601" y="585974"/>
                  <a:pt x="6577989" y="596534"/>
                  <a:pt x="6567336" y="602186"/>
                </a:cubicBezTo>
                <a:cubicBezTo>
                  <a:pt x="6575261" y="589993"/>
                  <a:pt x="6581826" y="574528"/>
                  <a:pt x="6587027" y="555795"/>
                </a:cubicBezTo>
                <a:cubicBezTo>
                  <a:pt x="6522831" y="557919"/>
                  <a:pt x="6461365" y="566578"/>
                  <a:pt x="6402622" y="581778"/>
                </a:cubicBezTo>
                <a:cubicBezTo>
                  <a:pt x="6394565" y="578066"/>
                  <a:pt x="6334333" y="574093"/>
                  <a:pt x="6221928" y="569852"/>
                </a:cubicBezTo>
                <a:cubicBezTo>
                  <a:pt x="6109519" y="565612"/>
                  <a:pt x="6058643" y="560667"/>
                  <a:pt x="6069300" y="555011"/>
                </a:cubicBezTo>
                <a:cubicBezTo>
                  <a:pt x="6053183" y="547587"/>
                  <a:pt x="6029015" y="536455"/>
                  <a:pt x="5996788" y="521612"/>
                </a:cubicBezTo>
                <a:cubicBezTo>
                  <a:pt x="5994187" y="530975"/>
                  <a:pt x="5988989" y="549707"/>
                  <a:pt x="5981190" y="577805"/>
                </a:cubicBezTo>
                <a:cubicBezTo>
                  <a:pt x="6008089" y="595478"/>
                  <a:pt x="6051037" y="612619"/>
                  <a:pt x="6110035" y="629230"/>
                </a:cubicBezTo>
                <a:cubicBezTo>
                  <a:pt x="6112634" y="619864"/>
                  <a:pt x="6105875" y="611472"/>
                  <a:pt x="6089762" y="604047"/>
                </a:cubicBezTo>
                <a:cubicBezTo>
                  <a:pt x="6135374" y="619776"/>
                  <a:pt x="6190275" y="626577"/>
                  <a:pt x="6254475" y="624455"/>
                </a:cubicBezTo>
                <a:cubicBezTo>
                  <a:pt x="6262534" y="628167"/>
                  <a:pt x="6275983" y="637005"/>
                  <a:pt x="6294820" y="650965"/>
                </a:cubicBezTo>
                <a:cubicBezTo>
                  <a:pt x="6369800" y="659091"/>
                  <a:pt x="6482277" y="671281"/>
                  <a:pt x="6632238" y="687541"/>
                </a:cubicBezTo>
                <a:cubicBezTo>
                  <a:pt x="6656410" y="698669"/>
                  <a:pt x="6687274" y="710247"/>
                  <a:pt x="6724825" y="722264"/>
                </a:cubicBezTo>
                <a:cubicBezTo>
                  <a:pt x="6805135" y="727566"/>
                  <a:pt x="6953798" y="748503"/>
                  <a:pt x="7170816" y="785079"/>
                </a:cubicBezTo>
                <a:cubicBezTo>
                  <a:pt x="7085180" y="782609"/>
                  <a:pt x="6955420" y="783581"/>
                  <a:pt x="6781547" y="788002"/>
                </a:cubicBezTo>
                <a:lnTo>
                  <a:pt x="6773746" y="816098"/>
                </a:lnTo>
                <a:lnTo>
                  <a:pt x="7954801" y="956042"/>
                </a:lnTo>
                <a:cubicBezTo>
                  <a:pt x="7962986" y="975662"/>
                  <a:pt x="7976501" y="992449"/>
                  <a:pt x="7995341" y="1006408"/>
                </a:cubicBezTo>
                <a:cubicBezTo>
                  <a:pt x="8014183" y="1020366"/>
                  <a:pt x="8031659" y="1031059"/>
                  <a:pt x="8047773" y="1038483"/>
                </a:cubicBezTo>
                <a:cubicBezTo>
                  <a:pt x="8063885" y="1045903"/>
                  <a:pt x="8078699" y="1058009"/>
                  <a:pt x="8092213" y="1074796"/>
                </a:cubicBezTo>
                <a:cubicBezTo>
                  <a:pt x="8076229" y="1083276"/>
                  <a:pt x="8070965" y="1094059"/>
                  <a:pt x="8076421" y="1107133"/>
                </a:cubicBezTo>
                <a:cubicBezTo>
                  <a:pt x="8001441" y="1099007"/>
                  <a:pt x="7802030" y="1089026"/>
                  <a:pt x="7478191" y="1077192"/>
                </a:cubicBezTo>
                <a:cubicBezTo>
                  <a:pt x="7290675" y="1048919"/>
                  <a:pt x="7009463" y="1014463"/>
                  <a:pt x="6634554" y="973820"/>
                </a:cubicBezTo>
                <a:cubicBezTo>
                  <a:pt x="6626497" y="970109"/>
                  <a:pt x="6621166" y="972937"/>
                  <a:pt x="6618570" y="982303"/>
                </a:cubicBezTo>
                <a:cubicBezTo>
                  <a:pt x="6640139" y="1002803"/>
                  <a:pt x="7203994" y="1082940"/>
                  <a:pt x="8310130" y="1222705"/>
                </a:cubicBezTo>
                <a:cubicBezTo>
                  <a:pt x="8243463" y="1250096"/>
                  <a:pt x="8140475" y="1252837"/>
                  <a:pt x="8001168" y="1230927"/>
                </a:cubicBezTo>
                <a:cubicBezTo>
                  <a:pt x="7781554" y="1203719"/>
                  <a:pt x="7644976" y="1188345"/>
                  <a:pt x="7591436" y="1184812"/>
                </a:cubicBezTo>
                <a:cubicBezTo>
                  <a:pt x="7580780" y="1190465"/>
                  <a:pt x="7571553" y="1207343"/>
                  <a:pt x="7563749" y="1235440"/>
                </a:cubicBezTo>
                <a:lnTo>
                  <a:pt x="6868841" y="1160961"/>
                </a:lnTo>
                <a:cubicBezTo>
                  <a:pt x="6863512" y="1163789"/>
                  <a:pt x="6859548" y="1169888"/>
                  <a:pt x="6856951" y="1179255"/>
                </a:cubicBezTo>
                <a:cubicBezTo>
                  <a:pt x="7047196" y="1214064"/>
                  <a:pt x="7225356" y="1243308"/>
                  <a:pt x="7391432" y="1266984"/>
                </a:cubicBezTo>
                <a:cubicBezTo>
                  <a:pt x="7351408" y="1280243"/>
                  <a:pt x="7289289" y="1291242"/>
                  <a:pt x="7205079" y="1299994"/>
                </a:cubicBezTo>
                <a:cubicBezTo>
                  <a:pt x="7120869" y="1308740"/>
                  <a:pt x="6910089" y="1298800"/>
                  <a:pt x="6572738" y="1270178"/>
                </a:cubicBezTo>
                <a:cubicBezTo>
                  <a:pt x="6527125" y="1254451"/>
                  <a:pt x="6464100" y="1235983"/>
                  <a:pt x="6383660" y="1214779"/>
                </a:cubicBezTo>
                <a:lnTo>
                  <a:pt x="6387184" y="1202090"/>
                </a:lnTo>
                <a:lnTo>
                  <a:pt x="6395604" y="1202452"/>
                </a:lnTo>
                <a:cubicBezTo>
                  <a:pt x="6411620" y="1197950"/>
                  <a:pt x="6442274" y="1183674"/>
                  <a:pt x="6487563" y="1159642"/>
                </a:cubicBezTo>
                <a:cubicBezTo>
                  <a:pt x="6433895" y="1140205"/>
                  <a:pt x="6368271" y="1131104"/>
                  <a:pt x="6290691" y="1132343"/>
                </a:cubicBezTo>
                <a:lnTo>
                  <a:pt x="6138834" y="1212928"/>
                </a:lnTo>
                <a:lnTo>
                  <a:pt x="6131698" y="1261663"/>
                </a:lnTo>
                <a:lnTo>
                  <a:pt x="6140224" y="1262797"/>
                </a:lnTo>
                <a:lnTo>
                  <a:pt x="6211344" y="1246329"/>
                </a:lnTo>
                <a:cubicBezTo>
                  <a:pt x="6396260" y="1283966"/>
                  <a:pt x="6675004" y="1343691"/>
                  <a:pt x="7047569" y="1425506"/>
                </a:cubicBezTo>
                <a:lnTo>
                  <a:pt x="6955741" y="1417843"/>
                </a:lnTo>
                <a:lnTo>
                  <a:pt x="7214289" y="1482840"/>
                </a:lnTo>
                <a:lnTo>
                  <a:pt x="7182319" y="1499805"/>
                </a:lnTo>
                <a:cubicBezTo>
                  <a:pt x="7128651" y="1480370"/>
                  <a:pt x="7075045" y="1468884"/>
                  <a:pt x="7021504" y="1465351"/>
                </a:cubicBezTo>
                <a:cubicBezTo>
                  <a:pt x="7002792" y="1467292"/>
                  <a:pt x="6979434" y="1473699"/>
                  <a:pt x="6951427" y="1484568"/>
                </a:cubicBezTo>
                <a:cubicBezTo>
                  <a:pt x="6923424" y="1495434"/>
                  <a:pt x="6881155" y="1479929"/>
                  <a:pt x="6824632" y="1438050"/>
                </a:cubicBezTo>
                <a:cubicBezTo>
                  <a:pt x="6813978" y="1443704"/>
                  <a:pt x="6796626" y="1448916"/>
                  <a:pt x="6772583" y="1453687"/>
                </a:cubicBezTo>
                <a:cubicBezTo>
                  <a:pt x="6734901" y="1425769"/>
                  <a:pt x="6716254" y="1435664"/>
                  <a:pt x="6716637" y="1483378"/>
                </a:cubicBezTo>
                <a:cubicBezTo>
                  <a:pt x="6705854" y="1473128"/>
                  <a:pt x="6703060" y="1458635"/>
                  <a:pt x="6708258" y="1439908"/>
                </a:cubicBezTo>
                <a:cubicBezTo>
                  <a:pt x="6630676" y="1441143"/>
                  <a:pt x="6594683" y="1456254"/>
                  <a:pt x="6600268" y="1485235"/>
                </a:cubicBezTo>
                <a:cubicBezTo>
                  <a:pt x="6589482" y="1474985"/>
                  <a:pt x="6573303" y="1459611"/>
                  <a:pt x="6551735" y="1439111"/>
                </a:cubicBezTo>
                <a:cubicBezTo>
                  <a:pt x="6549135" y="1448479"/>
                  <a:pt x="6550561" y="1459702"/>
                  <a:pt x="6556016" y="1472777"/>
                </a:cubicBezTo>
                <a:cubicBezTo>
                  <a:pt x="6502478" y="1469242"/>
                  <a:pt x="6431396" y="1447067"/>
                  <a:pt x="6342773" y="1406244"/>
                </a:cubicBezTo>
                <a:cubicBezTo>
                  <a:pt x="6337446" y="1409073"/>
                  <a:pt x="6331499" y="1418217"/>
                  <a:pt x="6324937" y="1433680"/>
                </a:cubicBezTo>
                <a:cubicBezTo>
                  <a:pt x="6318373" y="1449146"/>
                  <a:pt x="6309760" y="1459704"/>
                  <a:pt x="6299106" y="1465359"/>
                </a:cubicBezTo>
                <a:cubicBezTo>
                  <a:pt x="6307032" y="1453166"/>
                  <a:pt x="6313595" y="1437702"/>
                  <a:pt x="6318795" y="1418966"/>
                </a:cubicBezTo>
                <a:cubicBezTo>
                  <a:pt x="6254601" y="1421093"/>
                  <a:pt x="6193133" y="1429750"/>
                  <a:pt x="6134393" y="1444950"/>
                </a:cubicBezTo>
                <a:cubicBezTo>
                  <a:pt x="6126335" y="1441240"/>
                  <a:pt x="6066102" y="1437265"/>
                  <a:pt x="5953697" y="1433025"/>
                </a:cubicBezTo>
                <a:cubicBezTo>
                  <a:pt x="5841287" y="1428786"/>
                  <a:pt x="5790413" y="1423839"/>
                  <a:pt x="5801071" y="1418183"/>
                </a:cubicBezTo>
                <a:cubicBezTo>
                  <a:pt x="5784955" y="1410759"/>
                  <a:pt x="5760785" y="1399628"/>
                  <a:pt x="5728559" y="1384784"/>
                </a:cubicBezTo>
                <a:cubicBezTo>
                  <a:pt x="5725957" y="1394147"/>
                  <a:pt x="5720759" y="1412880"/>
                  <a:pt x="5712960" y="1440977"/>
                </a:cubicBezTo>
                <a:cubicBezTo>
                  <a:pt x="5739858" y="1458649"/>
                  <a:pt x="5782806" y="1475792"/>
                  <a:pt x="5841804" y="1492404"/>
                </a:cubicBezTo>
                <a:cubicBezTo>
                  <a:pt x="5844403" y="1483036"/>
                  <a:pt x="5837645" y="1474645"/>
                  <a:pt x="5821532" y="1467219"/>
                </a:cubicBezTo>
                <a:cubicBezTo>
                  <a:pt x="5867144" y="1482950"/>
                  <a:pt x="5922045" y="1489750"/>
                  <a:pt x="5986243" y="1487628"/>
                </a:cubicBezTo>
                <a:cubicBezTo>
                  <a:pt x="5994301" y="1491339"/>
                  <a:pt x="6007752" y="1500177"/>
                  <a:pt x="6026592" y="1514137"/>
                </a:cubicBezTo>
                <a:cubicBezTo>
                  <a:pt x="6101570" y="1522263"/>
                  <a:pt x="6214046" y="1534456"/>
                  <a:pt x="6364008" y="1550713"/>
                </a:cubicBezTo>
                <a:cubicBezTo>
                  <a:pt x="6388179" y="1561841"/>
                  <a:pt x="6419041" y="1573419"/>
                  <a:pt x="6456594" y="1585436"/>
                </a:cubicBezTo>
                <a:cubicBezTo>
                  <a:pt x="6536905" y="1590738"/>
                  <a:pt x="6685567" y="1611677"/>
                  <a:pt x="6902585" y="1648253"/>
                </a:cubicBezTo>
                <a:cubicBezTo>
                  <a:pt x="6816948" y="1645782"/>
                  <a:pt x="6687189" y="1646753"/>
                  <a:pt x="6513316" y="1651175"/>
                </a:cubicBezTo>
                <a:lnTo>
                  <a:pt x="6505516" y="1679270"/>
                </a:lnTo>
                <a:lnTo>
                  <a:pt x="7686569" y="1819215"/>
                </a:lnTo>
                <a:cubicBezTo>
                  <a:pt x="7694755" y="1838833"/>
                  <a:pt x="7708269" y="1855621"/>
                  <a:pt x="7727110" y="1869581"/>
                </a:cubicBezTo>
                <a:cubicBezTo>
                  <a:pt x="7745953" y="1883541"/>
                  <a:pt x="7763427" y="1894233"/>
                  <a:pt x="7779545" y="1901655"/>
                </a:cubicBezTo>
                <a:cubicBezTo>
                  <a:pt x="7795654" y="1909075"/>
                  <a:pt x="7810470" y="1921182"/>
                  <a:pt x="7823982" y="1937968"/>
                </a:cubicBezTo>
                <a:cubicBezTo>
                  <a:pt x="7807999" y="1946449"/>
                  <a:pt x="7802734" y="1957231"/>
                  <a:pt x="7808191" y="1970308"/>
                </a:cubicBezTo>
                <a:cubicBezTo>
                  <a:pt x="7733211" y="1962178"/>
                  <a:pt x="7533800" y="1952199"/>
                  <a:pt x="7209961" y="1940365"/>
                </a:cubicBezTo>
                <a:cubicBezTo>
                  <a:pt x="7022443" y="1912092"/>
                  <a:pt x="6741231" y="1877636"/>
                  <a:pt x="6366323" y="1836993"/>
                </a:cubicBezTo>
                <a:cubicBezTo>
                  <a:pt x="6358264" y="1833283"/>
                  <a:pt x="6352937" y="1836109"/>
                  <a:pt x="6350340" y="1845476"/>
                </a:cubicBezTo>
                <a:cubicBezTo>
                  <a:pt x="6371907" y="1865977"/>
                  <a:pt x="6935762" y="1946111"/>
                  <a:pt x="8041899" y="2085878"/>
                </a:cubicBezTo>
                <a:cubicBezTo>
                  <a:pt x="7975232" y="2113269"/>
                  <a:pt x="7872244" y="2116009"/>
                  <a:pt x="7732939" y="2094099"/>
                </a:cubicBezTo>
                <a:cubicBezTo>
                  <a:pt x="7513322" y="2066889"/>
                  <a:pt x="7376745" y="2051517"/>
                  <a:pt x="7323206" y="2047983"/>
                </a:cubicBezTo>
                <a:cubicBezTo>
                  <a:pt x="7312551" y="2053637"/>
                  <a:pt x="7303323" y="2070515"/>
                  <a:pt x="7295521" y="2098612"/>
                </a:cubicBezTo>
                <a:lnTo>
                  <a:pt x="6600610" y="2024133"/>
                </a:lnTo>
                <a:cubicBezTo>
                  <a:pt x="6595281" y="2026960"/>
                  <a:pt x="6591317" y="2033061"/>
                  <a:pt x="6588720" y="2042427"/>
                </a:cubicBezTo>
                <a:cubicBezTo>
                  <a:pt x="6778966" y="2077236"/>
                  <a:pt x="6957126" y="2106480"/>
                  <a:pt x="7123201" y="2130156"/>
                </a:cubicBezTo>
                <a:cubicBezTo>
                  <a:pt x="7083177" y="2143415"/>
                  <a:pt x="7021060" y="2154414"/>
                  <a:pt x="6936847" y="2163166"/>
                </a:cubicBezTo>
                <a:cubicBezTo>
                  <a:pt x="6852637" y="2171912"/>
                  <a:pt x="6641857" y="2161974"/>
                  <a:pt x="6304508" y="2133350"/>
                </a:cubicBezTo>
                <a:cubicBezTo>
                  <a:pt x="6258896" y="2117623"/>
                  <a:pt x="6195869" y="2099156"/>
                  <a:pt x="6115430" y="2077952"/>
                </a:cubicBezTo>
                <a:lnTo>
                  <a:pt x="6118953" y="2065262"/>
                </a:lnTo>
                <a:lnTo>
                  <a:pt x="6127373" y="2065625"/>
                </a:lnTo>
                <a:cubicBezTo>
                  <a:pt x="6143390" y="2061123"/>
                  <a:pt x="6174043" y="2046847"/>
                  <a:pt x="6219332" y="2022815"/>
                </a:cubicBezTo>
                <a:cubicBezTo>
                  <a:pt x="6165666" y="2003378"/>
                  <a:pt x="6100041" y="1994278"/>
                  <a:pt x="6022459" y="1995515"/>
                </a:cubicBezTo>
                <a:lnTo>
                  <a:pt x="5870602" y="2076100"/>
                </a:lnTo>
                <a:cubicBezTo>
                  <a:pt x="5868005" y="2085467"/>
                  <a:pt x="5865466" y="2102784"/>
                  <a:pt x="5862996" y="2128054"/>
                </a:cubicBezTo>
                <a:cubicBezTo>
                  <a:pt x="5903151" y="2130707"/>
                  <a:pt x="5929857" y="2124518"/>
                  <a:pt x="5943114" y="2109501"/>
                </a:cubicBezTo>
                <a:cubicBezTo>
                  <a:pt x="6128027" y="2147137"/>
                  <a:pt x="6406773" y="2206863"/>
                  <a:pt x="6779338" y="2288678"/>
                </a:cubicBezTo>
                <a:cubicBezTo>
                  <a:pt x="6699030" y="2283380"/>
                  <a:pt x="6393775" y="2253695"/>
                  <a:pt x="5863577" y="2199625"/>
                </a:cubicBezTo>
                <a:cubicBezTo>
                  <a:pt x="5502053" y="2159867"/>
                  <a:pt x="5097905" y="2142734"/>
                  <a:pt x="4651130" y="2148218"/>
                </a:cubicBezTo>
                <a:cubicBezTo>
                  <a:pt x="4552108" y="2144863"/>
                  <a:pt x="4461076" y="2137262"/>
                  <a:pt x="4378039" y="2125424"/>
                </a:cubicBezTo>
                <a:cubicBezTo>
                  <a:pt x="4340614" y="2129308"/>
                  <a:pt x="4285121" y="2132805"/>
                  <a:pt x="4211571" y="2135895"/>
                </a:cubicBezTo>
                <a:cubicBezTo>
                  <a:pt x="4138016" y="2138992"/>
                  <a:pt x="4030287" y="2134268"/>
                  <a:pt x="3888383" y="2121718"/>
                </a:cubicBezTo>
                <a:cubicBezTo>
                  <a:pt x="3872268" y="2114300"/>
                  <a:pt x="3848097" y="2103163"/>
                  <a:pt x="3815873" y="2088323"/>
                </a:cubicBezTo>
                <a:cubicBezTo>
                  <a:pt x="3799887" y="2096806"/>
                  <a:pt x="3770516" y="2104405"/>
                  <a:pt x="3727762" y="2111119"/>
                </a:cubicBezTo>
                <a:cubicBezTo>
                  <a:pt x="3607298" y="2103170"/>
                  <a:pt x="3429262" y="2089827"/>
                  <a:pt x="3193663" y="2071102"/>
                </a:cubicBezTo>
                <a:cubicBezTo>
                  <a:pt x="3177679" y="2079584"/>
                  <a:pt x="3148278" y="2083207"/>
                  <a:pt x="3105458" y="2081970"/>
                </a:cubicBezTo>
                <a:cubicBezTo>
                  <a:pt x="3062639" y="2080731"/>
                  <a:pt x="2998410" y="2078878"/>
                  <a:pt x="2912769" y="2076403"/>
                </a:cubicBezTo>
                <a:cubicBezTo>
                  <a:pt x="2765666" y="2082594"/>
                  <a:pt x="2547675" y="2090460"/>
                  <a:pt x="2258789" y="2100004"/>
                </a:cubicBezTo>
                <a:cubicBezTo>
                  <a:pt x="1817342" y="2102662"/>
                  <a:pt x="1439114" y="2147645"/>
                  <a:pt x="1124104" y="2234944"/>
                </a:cubicBezTo>
                <a:cubicBezTo>
                  <a:pt x="1110553" y="2296048"/>
                  <a:pt x="1099083" y="2335826"/>
                  <a:pt x="1089702" y="2354282"/>
                </a:cubicBezTo>
                <a:lnTo>
                  <a:pt x="1087965" y="2356550"/>
                </a:lnTo>
                <a:lnTo>
                  <a:pt x="1076922" y="2355819"/>
                </a:lnTo>
                <a:cubicBezTo>
                  <a:pt x="1058207" y="2357762"/>
                  <a:pt x="1022145" y="2364920"/>
                  <a:pt x="968736" y="2377293"/>
                </a:cubicBezTo>
                <a:cubicBezTo>
                  <a:pt x="934036" y="2387722"/>
                  <a:pt x="911489" y="2411665"/>
                  <a:pt x="901090" y="2449128"/>
                </a:cubicBezTo>
                <a:cubicBezTo>
                  <a:pt x="882245" y="2435170"/>
                  <a:pt x="852685" y="2418911"/>
                  <a:pt x="812401" y="2400355"/>
                </a:cubicBezTo>
                <a:cubicBezTo>
                  <a:pt x="756133" y="2390283"/>
                  <a:pt x="694600" y="2390991"/>
                  <a:pt x="627805" y="2402477"/>
                </a:cubicBezTo>
                <a:cubicBezTo>
                  <a:pt x="614164" y="2369785"/>
                  <a:pt x="580380" y="2327819"/>
                  <a:pt x="526452" y="2276569"/>
                </a:cubicBezTo>
                <a:cubicBezTo>
                  <a:pt x="438086" y="2267558"/>
                  <a:pt x="310738" y="2235310"/>
                  <a:pt x="144400" y="2179824"/>
                </a:cubicBezTo>
                <a:cubicBezTo>
                  <a:pt x="128162" y="2156494"/>
                  <a:pt x="98469" y="2124335"/>
                  <a:pt x="55331" y="2083335"/>
                </a:cubicBezTo>
                <a:cubicBezTo>
                  <a:pt x="76643" y="2072026"/>
                  <a:pt x="93864" y="2050910"/>
                  <a:pt x="106990" y="2019981"/>
                </a:cubicBezTo>
                <a:cubicBezTo>
                  <a:pt x="101535" y="2006906"/>
                  <a:pt x="95299" y="1980266"/>
                  <a:pt x="88283" y="1940060"/>
                </a:cubicBezTo>
                <a:cubicBezTo>
                  <a:pt x="81270" y="1899858"/>
                  <a:pt x="76398" y="1876487"/>
                  <a:pt x="73670" y="1869951"/>
                </a:cubicBezTo>
                <a:cubicBezTo>
                  <a:pt x="68211" y="1856873"/>
                  <a:pt x="61456" y="1848479"/>
                  <a:pt x="53399" y="1844768"/>
                </a:cubicBezTo>
                <a:cubicBezTo>
                  <a:pt x="50671" y="1838228"/>
                  <a:pt x="47943" y="1831691"/>
                  <a:pt x="45214" y="1825151"/>
                </a:cubicBezTo>
                <a:lnTo>
                  <a:pt x="45022" y="1801296"/>
                </a:lnTo>
                <a:lnTo>
                  <a:pt x="0" y="1693408"/>
                </a:lnTo>
                <a:cubicBezTo>
                  <a:pt x="37301" y="1673614"/>
                  <a:pt x="85192" y="1640217"/>
                  <a:pt x="143673" y="1593206"/>
                </a:cubicBezTo>
                <a:cubicBezTo>
                  <a:pt x="159531" y="1568822"/>
                  <a:pt x="175066" y="1504672"/>
                  <a:pt x="190276" y="1400762"/>
                </a:cubicBezTo>
                <a:cubicBezTo>
                  <a:pt x="201061" y="1411012"/>
                  <a:pt x="214449" y="1411895"/>
                  <a:pt x="230433" y="1403414"/>
                </a:cubicBezTo>
                <a:cubicBezTo>
                  <a:pt x="258406" y="1388569"/>
                  <a:pt x="289926" y="1347132"/>
                  <a:pt x="324994" y="1279105"/>
                </a:cubicBezTo>
                <a:lnTo>
                  <a:pt x="342904" y="1241119"/>
                </a:lnTo>
                <a:lnTo>
                  <a:pt x="323561" y="1220163"/>
                </a:lnTo>
                <a:cubicBezTo>
                  <a:pt x="344873" y="1208854"/>
                  <a:pt x="362094" y="1187736"/>
                  <a:pt x="375221" y="1156806"/>
                </a:cubicBezTo>
                <a:cubicBezTo>
                  <a:pt x="369766" y="1143734"/>
                  <a:pt x="363531" y="1117094"/>
                  <a:pt x="356514" y="1076888"/>
                </a:cubicBezTo>
                <a:cubicBezTo>
                  <a:pt x="349500" y="1036686"/>
                  <a:pt x="344628" y="1013315"/>
                  <a:pt x="341900" y="1006778"/>
                </a:cubicBezTo>
                <a:cubicBezTo>
                  <a:pt x="336444" y="993700"/>
                  <a:pt x="329687" y="985307"/>
                  <a:pt x="321629" y="981593"/>
                </a:cubicBezTo>
                <a:cubicBezTo>
                  <a:pt x="318901" y="975055"/>
                  <a:pt x="316175" y="968519"/>
                  <a:pt x="313445" y="961979"/>
                </a:cubicBezTo>
                <a:lnTo>
                  <a:pt x="313253" y="938124"/>
                </a:lnTo>
                <a:lnTo>
                  <a:pt x="268232" y="830235"/>
                </a:lnTo>
                <a:cubicBezTo>
                  <a:pt x="305532" y="810441"/>
                  <a:pt x="353423" y="777043"/>
                  <a:pt x="411904" y="730033"/>
                </a:cubicBezTo>
                <a:cubicBezTo>
                  <a:pt x="427761" y="705650"/>
                  <a:pt x="443296" y="641497"/>
                  <a:pt x="458504" y="537589"/>
                </a:cubicBezTo>
                <a:cubicBezTo>
                  <a:pt x="469293" y="547839"/>
                  <a:pt x="482679" y="548723"/>
                  <a:pt x="498663" y="540242"/>
                </a:cubicBezTo>
                <a:cubicBezTo>
                  <a:pt x="535961" y="520448"/>
                  <a:pt x="579561" y="453382"/>
                  <a:pt x="629477" y="339042"/>
                </a:cubicBezTo>
                <a:cubicBezTo>
                  <a:pt x="632073" y="329676"/>
                  <a:pt x="646696" y="317926"/>
                  <a:pt x="673334" y="303789"/>
                </a:cubicBezTo>
                <a:cubicBezTo>
                  <a:pt x="865154" y="201997"/>
                  <a:pt x="1055992" y="144648"/>
                  <a:pt x="1245851" y="131746"/>
                </a:cubicBezTo>
                <a:cubicBezTo>
                  <a:pt x="1249846" y="129625"/>
                  <a:pt x="1269673" y="130339"/>
                  <a:pt x="1305317" y="133885"/>
                </a:cubicBezTo>
                <a:lnTo>
                  <a:pt x="1342294" y="137940"/>
                </a:lnTo>
                <a:lnTo>
                  <a:pt x="1344195" y="133468"/>
                </a:lnTo>
                <a:cubicBezTo>
                  <a:pt x="1348156" y="127373"/>
                  <a:pt x="1356768" y="116813"/>
                  <a:pt x="1370023" y="101793"/>
                </a:cubicBezTo>
                <a:cubicBezTo>
                  <a:pt x="1383411" y="102677"/>
                  <a:pt x="1410243" y="112395"/>
                  <a:pt x="1450528" y="130950"/>
                </a:cubicBezTo>
                <a:lnTo>
                  <a:pt x="1474502" y="118228"/>
                </a:lnTo>
                <a:cubicBezTo>
                  <a:pt x="1477105" y="108860"/>
                  <a:pt x="1471585" y="87830"/>
                  <a:pt x="1457942" y="55137"/>
                </a:cubicBezTo>
                <a:cubicBezTo>
                  <a:pt x="1527207" y="18380"/>
                  <a:pt x="1561840" y="0"/>
                  <a:pt x="1561840" y="0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</p:spPr>
        <p:txBody>
          <a:bodyPr wrap="square" tIns="1371600" bIns="731520" anchor="ctr">
            <a:noAutofit/>
          </a:bodyPr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23728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" y="1"/>
            <a:ext cx="12191999" cy="3631931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tIns="1548000" anchor="ctr"/>
          <a:lstStyle>
            <a:lvl1pPr marL="0" indent="0" algn="ctr">
              <a:buNone/>
              <a:defRPr sz="14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0678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466390"/>
            <a:ext cx="12192000" cy="35433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tIns="0" bIns="182880" anchor="b"/>
          <a:lstStyle>
            <a:lvl1pPr algn="ctr">
              <a:buNone/>
              <a:defRPr sz="140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275523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4"/>
          <p:cNvSpPr>
            <a:spLocks noGrp="1"/>
          </p:cNvSpPr>
          <p:nvPr>
            <p:ph type="pic" sz="quarter" idx="30" hasCustomPrompt="1"/>
          </p:nvPr>
        </p:nvSpPr>
        <p:spPr>
          <a:xfrm>
            <a:off x="4868245" y="1529916"/>
            <a:ext cx="2455513" cy="1837029"/>
          </a:xfrm>
          <a:custGeom>
            <a:avLst/>
            <a:gdLst>
              <a:gd name="connsiteX0" fmla="*/ 508988 w 1017976"/>
              <a:gd name="connsiteY0" fmla="*/ 0 h 1016348"/>
              <a:gd name="connsiteX1" fmla="*/ 1017976 w 1017976"/>
              <a:gd name="connsiteY1" fmla="*/ 508174 h 1016348"/>
              <a:gd name="connsiteX2" fmla="*/ 508988 w 1017976"/>
              <a:gd name="connsiteY2" fmla="*/ 1016348 h 1016348"/>
              <a:gd name="connsiteX3" fmla="*/ 0 w 1017976"/>
              <a:gd name="connsiteY3" fmla="*/ 508174 h 1016348"/>
              <a:gd name="connsiteX4" fmla="*/ 508988 w 1017976"/>
              <a:gd name="connsiteY4" fmla="*/ 0 h 1016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7976" h="1016348">
                <a:moveTo>
                  <a:pt x="508988" y="0"/>
                </a:moveTo>
                <a:cubicBezTo>
                  <a:pt x="790094" y="0"/>
                  <a:pt x="1017976" y="227517"/>
                  <a:pt x="1017976" y="508174"/>
                </a:cubicBezTo>
                <a:cubicBezTo>
                  <a:pt x="1017976" y="788831"/>
                  <a:pt x="790094" y="1016348"/>
                  <a:pt x="508988" y="1016348"/>
                </a:cubicBezTo>
                <a:cubicBezTo>
                  <a:pt x="227882" y="1016348"/>
                  <a:pt x="0" y="788831"/>
                  <a:pt x="0" y="508174"/>
                </a:cubicBezTo>
                <a:cubicBezTo>
                  <a:pt x="0" y="227517"/>
                  <a:pt x="227882" y="0"/>
                  <a:pt x="508988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28575">
            <a:solidFill>
              <a:schemeClr val="bg1"/>
            </a:solidFill>
          </a:ln>
          <a:effectLst/>
        </p:spPr>
        <p:txBody>
          <a:bodyPr wrap="square" tIns="0" bIns="182880" anchor="b">
            <a:noAutofit/>
          </a:bodyPr>
          <a:lstStyle>
            <a:lvl1pPr algn="ctr">
              <a:buNone/>
              <a:defRPr sz="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30501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2" y="1491161"/>
            <a:ext cx="6096001" cy="45339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lIns="0" tIns="91440" rIns="0" bIns="274320" anchor="b"/>
          <a:lstStyle>
            <a:lvl1pPr algn="ctr" rtl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000630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867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5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315387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977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7010133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ean 09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2" hasCustomPrompt="1"/>
          </p:nvPr>
        </p:nvSpPr>
        <p:spPr>
          <a:xfrm>
            <a:off x="5260085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3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70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3" hasCustomPrompt="1"/>
          </p:nvPr>
        </p:nvSpPr>
        <p:spPr>
          <a:xfrm>
            <a:off x="8199755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4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4" hasCustomPrompt="1"/>
          </p:nvPr>
        </p:nvSpPr>
        <p:spPr>
          <a:xfrm>
            <a:off x="11139429" y="1308015"/>
            <a:ext cx="2337543" cy="3775636"/>
          </a:xfrm>
          <a:custGeom>
            <a:avLst/>
            <a:gdLst>
              <a:gd name="connsiteX0" fmla="*/ 131487 w 1314868"/>
              <a:gd name="connsiteY0" fmla="*/ 0 h 2831727"/>
              <a:gd name="connsiteX1" fmla="*/ 138407 w 1314868"/>
              <a:gd name="connsiteY1" fmla="*/ 0 h 2831727"/>
              <a:gd name="connsiteX2" fmla="*/ 274508 w 1314868"/>
              <a:gd name="connsiteY2" fmla="*/ 0 h 2831727"/>
              <a:gd name="connsiteX3" fmla="*/ 292962 w 1314868"/>
              <a:gd name="connsiteY3" fmla="*/ 16089 h 2831727"/>
              <a:gd name="connsiteX4" fmla="*/ 292962 w 1314868"/>
              <a:gd name="connsiteY4" fmla="*/ 36776 h 2831727"/>
              <a:gd name="connsiteX5" fmla="*/ 357552 w 1314868"/>
              <a:gd name="connsiteY5" fmla="*/ 103432 h 2831727"/>
              <a:gd name="connsiteX6" fmla="*/ 359859 w 1314868"/>
              <a:gd name="connsiteY6" fmla="*/ 103432 h 2831727"/>
              <a:gd name="connsiteX7" fmla="*/ 362166 w 1314868"/>
              <a:gd name="connsiteY7" fmla="*/ 103432 h 2831727"/>
              <a:gd name="connsiteX8" fmla="*/ 955010 w 1314868"/>
              <a:gd name="connsiteY8" fmla="*/ 103432 h 2831727"/>
              <a:gd name="connsiteX9" fmla="*/ 957316 w 1314868"/>
              <a:gd name="connsiteY9" fmla="*/ 103432 h 2831727"/>
              <a:gd name="connsiteX10" fmla="*/ 1024213 w 1314868"/>
              <a:gd name="connsiteY10" fmla="*/ 36776 h 2831727"/>
              <a:gd name="connsiteX11" fmla="*/ 1024213 w 1314868"/>
              <a:gd name="connsiteY11" fmla="*/ 18388 h 2831727"/>
              <a:gd name="connsiteX12" fmla="*/ 1024213 w 1314868"/>
              <a:gd name="connsiteY12" fmla="*/ 16089 h 2831727"/>
              <a:gd name="connsiteX13" fmla="*/ 1042667 w 1314868"/>
              <a:gd name="connsiteY13" fmla="*/ 0 h 2831727"/>
              <a:gd name="connsiteX14" fmla="*/ 1176461 w 1314868"/>
              <a:gd name="connsiteY14" fmla="*/ 0 h 2831727"/>
              <a:gd name="connsiteX15" fmla="*/ 1314868 w 1314868"/>
              <a:gd name="connsiteY15" fmla="*/ 137909 h 2831727"/>
              <a:gd name="connsiteX16" fmla="*/ 1314868 w 1314868"/>
              <a:gd name="connsiteY16" fmla="*/ 2691520 h 2831727"/>
              <a:gd name="connsiteX17" fmla="*/ 1176461 w 1314868"/>
              <a:gd name="connsiteY17" fmla="*/ 2831727 h 2831727"/>
              <a:gd name="connsiteX18" fmla="*/ 138407 w 1314868"/>
              <a:gd name="connsiteY18" fmla="*/ 2831727 h 2831727"/>
              <a:gd name="connsiteX19" fmla="*/ 0 w 1314868"/>
              <a:gd name="connsiteY19" fmla="*/ 2691520 h 2831727"/>
              <a:gd name="connsiteX20" fmla="*/ 0 w 1314868"/>
              <a:gd name="connsiteY20" fmla="*/ 137909 h 2831727"/>
              <a:gd name="connsiteX21" fmla="*/ 131487 w 1314868"/>
              <a:gd name="connsiteY21" fmla="*/ 0 h 283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14868" h="2831727">
                <a:moveTo>
                  <a:pt x="131487" y="0"/>
                </a:moveTo>
                <a:cubicBezTo>
                  <a:pt x="131487" y="0"/>
                  <a:pt x="131487" y="0"/>
                  <a:pt x="138407" y="0"/>
                </a:cubicBezTo>
                <a:cubicBezTo>
                  <a:pt x="138407" y="0"/>
                  <a:pt x="138407" y="0"/>
                  <a:pt x="274508" y="0"/>
                </a:cubicBezTo>
                <a:cubicBezTo>
                  <a:pt x="286042" y="0"/>
                  <a:pt x="292962" y="6895"/>
                  <a:pt x="292962" y="16089"/>
                </a:cubicBezTo>
                <a:cubicBezTo>
                  <a:pt x="292962" y="16089"/>
                  <a:pt x="292962" y="16089"/>
                  <a:pt x="292962" y="36776"/>
                </a:cubicBezTo>
                <a:cubicBezTo>
                  <a:pt x="292962" y="71253"/>
                  <a:pt x="322950" y="101133"/>
                  <a:pt x="357552" y="103432"/>
                </a:cubicBezTo>
                <a:cubicBezTo>
                  <a:pt x="359859" y="103432"/>
                  <a:pt x="359859" y="103432"/>
                  <a:pt x="359859" y="103432"/>
                </a:cubicBezTo>
                <a:cubicBezTo>
                  <a:pt x="359859" y="103432"/>
                  <a:pt x="362166" y="103432"/>
                  <a:pt x="362166" y="103432"/>
                </a:cubicBezTo>
                <a:cubicBezTo>
                  <a:pt x="362166" y="103432"/>
                  <a:pt x="362166" y="103432"/>
                  <a:pt x="955010" y="103432"/>
                </a:cubicBezTo>
                <a:cubicBezTo>
                  <a:pt x="955010" y="103432"/>
                  <a:pt x="955010" y="103432"/>
                  <a:pt x="957316" y="103432"/>
                </a:cubicBezTo>
                <a:cubicBezTo>
                  <a:pt x="994225" y="103432"/>
                  <a:pt x="1024213" y="73551"/>
                  <a:pt x="1024213" y="36776"/>
                </a:cubicBezTo>
                <a:cubicBezTo>
                  <a:pt x="1024213" y="36776"/>
                  <a:pt x="1024213" y="36776"/>
                  <a:pt x="1024213" y="18388"/>
                </a:cubicBezTo>
                <a:cubicBezTo>
                  <a:pt x="1024213" y="18388"/>
                  <a:pt x="1024213" y="18388"/>
                  <a:pt x="1024213" y="16089"/>
                </a:cubicBezTo>
                <a:cubicBezTo>
                  <a:pt x="1024213" y="6895"/>
                  <a:pt x="1031134" y="0"/>
                  <a:pt x="1042667" y="0"/>
                </a:cubicBezTo>
                <a:cubicBezTo>
                  <a:pt x="1042667" y="0"/>
                  <a:pt x="1042667" y="0"/>
                  <a:pt x="1176461" y="0"/>
                </a:cubicBezTo>
                <a:cubicBezTo>
                  <a:pt x="1252585" y="0"/>
                  <a:pt x="1314868" y="62059"/>
                  <a:pt x="1314868" y="137909"/>
                </a:cubicBezTo>
                <a:cubicBezTo>
                  <a:pt x="1314868" y="137909"/>
                  <a:pt x="1314868" y="137909"/>
                  <a:pt x="1314868" y="2691520"/>
                </a:cubicBezTo>
                <a:cubicBezTo>
                  <a:pt x="1314868" y="2769668"/>
                  <a:pt x="1252585" y="2831727"/>
                  <a:pt x="1176461" y="2831727"/>
                </a:cubicBezTo>
                <a:cubicBezTo>
                  <a:pt x="1176461" y="2831727"/>
                  <a:pt x="1176461" y="2831727"/>
                  <a:pt x="138407" y="2831727"/>
                </a:cubicBezTo>
                <a:cubicBezTo>
                  <a:pt x="62283" y="2831727"/>
                  <a:pt x="0" y="2769668"/>
                  <a:pt x="0" y="2691520"/>
                </a:cubicBezTo>
                <a:cubicBezTo>
                  <a:pt x="0" y="2691520"/>
                  <a:pt x="0" y="2691520"/>
                  <a:pt x="0" y="137909"/>
                </a:cubicBezTo>
                <a:cubicBezTo>
                  <a:pt x="0" y="62059"/>
                  <a:pt x="57669" y="2299"/>
                  <a:pt x="131487" y="0"/>
                </a:cubicBez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  <a:ln w="19050">
            <a:noFill/>
          </a:ln>
        </p:spPr>
        <p:txBody>
          <a:bodyPr wrap="square" lIns="0" tIns="91440" rIns="0" bIns="457200" anchor="b">
            <a:noAutofit/>
          </a:bodyPr>
          <a:lstStyle>
            <a:lvl1pPr algn="ctr" rtl="0">
              <a:buNone/>
              <a:defRPr sz="14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182168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117" Type="http://schemas.openxmlformats.org/officeDocument/2006/relationships/slideLayout" Target="../slideLayouts/slideLayout117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16" Type="http://schemas.openxmlformats.org/officeDocument/2006/relationships/slideLayout" Target="../slideLayouts/slideLayout16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102" Type="http://schemas.openxmlformats.org/officeDocument/2006/relationships/slideLayout" Target="../slideLayouts/slideLayout102.xml"/><Relationship Id="rId12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13" Type="http://schemas.openxmlformats.org/officeDocument/2006/relationships/slideLayout" Target="../slideLayouts/slideLayout113.xml"/><Relationship Id="rId118" Type="http://schemas.openxmlformats.org/officeDocument/2006/relationships/slideLayout" Target="../slideLayouts/slideLayout11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121" Type="http://schemas.openxmlformats.org/officeDocument/2006/relationships/slideLayout" Target="../slideLayouts/slideLayout12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116" Type="http://schemas.openxmlformats.org/officeDocument/2006/relationships/slideLayout" Target="../slideLayouts/slideLayout116.xml"/><Relationship Id="rId124" Type="http://schemas.openxmlformats.org/officeDocument/2006/relationships/image" Target="../media/image1.png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slideLayout" Target="../slideLayouts/slideLayout114.xml"/><Relationship Id="rId119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122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120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110" Type="http://schemas.openxmlformats.org/officeDocument/2006/relationships/slideLayout" Target="../slideLayouts/slideLayout110.xml"/><Relationship Id="rId115" Type="http://schemas.openxmlformats.org/officeDocument/2006/relationships/slideLayout" Target="../slideLayouts/slideLayout1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99196B60-D4F2-BC45-B4E7-5B52A75B8F41}"/>
              </a:ext>
            </a:extLst>
          </p:cNvPr>
          <p:cNvSpPr/>
          <p:nvPr userDrawn="1"/>
        </p:nvSpPr>
        <p:spPr>
          <a:xfrm>
            <a:off x="0" y="-1"/>
            <a:ext cx="12192000" cy="21088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7749" y="136524"/>
            <a:ext cx="1142999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7749" y="1825625"/>
            <a:ext cx="11429999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79351EA9-E526-2B4F-AC32-BD8493144F3C}"/>
              </a:ext>
            </a:extLst>
          </p:cNvPr>
          <p:cNvPicPr>
            <a:picLocks noChangeAspect="1"/>
          </p:cNvPicPr>
          <p:nvPr userDrawn="1"/>
        </p:nvPicPr>
        <p:blipFill>
          <a:blip r:embed="rId124"/>
          <a:stretch>
            <a:fillRect/>
          </a:stretch>
        </p:blipFill>
        <p:spPr>
          <a:xfrm>
            <a:off x="10968265" y="6319008"/>
            <a:ext cx="999671" cy="41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14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  <p:sldLayoutId id="2147483689" r:id="rId18"/>
    <p:sldLayoutId id="2147483690" r:id="rId19"/>
    <p:sldLayoutId id="2147483691" r:id="rId20"/>
    <p:sldLayoutId id="2147483692" r:id="rId21"/>
    <p:sldLayoutId id="2147483693" r:id="rId22"/>
    <p:sldLayoutId id="2147483694" r:id="rId23"/>
    <p:sldLayoutId id="2147483695" r:id="rId24"/>
    <p:sldLayoutId id="2147483696" r:id="rId25"/>
    <p:sldLayoutId id="2147483697" r:id="rId26"/>
    <p:sldLayoutId id="2147483698" r:id="rId27"/>
    <p:sldLayoutId id="2147483699" r:id="rId28"/>
    <p:sldLayoutId id="2147483700" r:id="rId29"/>
    <p:sldLayoutId id="2147483701" r:id="rId30"/>
    <p:sldLayoutId id="2147483702" r:id="rId31"/>
    <p:sldLayoutId id="2147483703" r:id="rId32"/>
    <p:sldLayoutId id="2147483704" r:id="rId33"/>
    <p:sldLayoutId id="2147483705" r:id="rId34"/>
    <p:sldLayoutId id="2147483706" r:id="rId35"/>
    <p:sldLayoutId id="2147483707" r:id="rId36"/>
    <p:sldLayoutId id="2147483708" r:id="rId37"/>
    <p:sldLayoutId id="2147483709" r:id="rId38"/>
    <p:sldLayoutId id="2147483710" r:id="rId39"/>
    <p:sldLayoutId id="2147483711" r:id="rId40"/>
    <p:sldLayoutId id="2147483712" r:id="rId41"/>
    <p:sldLayoutId id="2147483713" r:id="rId42"/>
    <p:sldLayoutId id="2147483714" r:id="rId43"/>
    <p:sldLayoutId id="2147483715" r:id="rId44"/>
    <p:sldLayoutId id="2147483716" r:id="rId45"/>
    <p:sldLayoutId id="2147483717" r:id="rId46"/>
    <p:sldLayoutId id="2147483718" r:id="rId47"/>
    <p:sldLayoutId id="2147483719" r:id="rId48"/>
    <p:sldLayoutId id="2147483720" r:id="rId49"/>
    <p:sldLayoutId id="2147483721" r:id="rId50"/>
    <p:sldLayoutId id="2147483722" r:id="rId51"/>
    <p:sldLayoutId id="2147483723" r:id="rId52"/>
    <p:sldLayoutId id="2147483724" r:id="rId53"/>
    <p:sldLayoutId id="2147483725" r:id="rId54"/>
    <p:sldLayoutId id="2147483726" r:id="rId55"/>
    <p:sldLayoutId id="2147483727" r:id="rId56"/>
    <p:sldLayoutId id="2147483728" r:id="rId57"/>
    <p:sldLayoutId id="2147483729" r:id="rId58"/>
    <p:sldLayoutId id="2147483730" r:id="rId59"/>
    <p:sldLayoutId id="2147483731" r:id="rId60"/>
    <p:sldLayoutId id="2147483732" r:id="rId61"/>
    <p:sldLayoutId id="2147483733" r:id="rId62"/>
    <p:sldLayoutId id="2147483734" r:id="rId63"/>
    <p:sldLayoutId id="2147483735" r:id="rId64"/>
    <p:sldLayoutId id="2147483736" r:id="rId65"/>
    <p:sldLayoutId id="2147483737" r:id="rId66"/>
    <p:sldLayoutId id="2147483738" r:id="rId67"/>
    <p:sldLayoutId id="2147483739" r:id="rId68"/>
    <p:sldLayoutId id="2147483740" r:id="rId69"/>
    <p:sldLayoutId id="2147483741" r:id="rId70"/>
    <p:sldLayoutId id="2147483742" r:id="rId71"/>
    <p:sldLayoutId id="2147483743" r:id="rId72"/>
    <p:sldLayoutId id="2147483744" r:id="rId73"/>
    <p:sldLayoutId id="2147483745" r:id="rId74"/>
    <p:sldLayoutId id="2147483746" r:id="rId75"/>
    <p:sldLayoutId id="2147483747" r:id="rId76"/>
    <p:sldLayoutId id="2147483748" r:id="rId77"/>
    <p:sldLayoutId id="2147483749" r:id="rId78"/>
    <p:sldLayoutId id="2147483750" r:id="rId79"/>
    <p:sldLayoutId id="2147483751" r:id="rId80"/>
    <p:sldLayoutId id="2147483752" r:id="rId81"/>
    <p:sldLayoutId id="2147483753" r:id="rId82"/>
    <p:sldLayoutId id="2147483754" r:id="rId83"/>
    <p:sldLayoutId id="2147483755" r:id="rId84"/>
    <p:sldLayoutId id="2147483756" r:id="rId85"/>
    <p:sldLayoutId id="2147483757" r:id="rId86"/>
    <p:sldLayoutId id="2147483758" r:id="rId87"/>
    <p:sldLayoutId id="2147483759" r:id="rId88"/>
    <p:sldLayoutId id="2147483760" r:id="rId89"/>
    <p:sldLayoutId id="2147483761" r:id="rId90"/>
    <p:sldLayoutId id="2147483762" r:id="rId91"/>
    <p:sldLayoutId id="2147483763" r:id="rId92"/>
    <p:sldLayoutId id="2147483764" r:id="rId93"/>
    <p:sldLayoutId id="2147483765" r:id="rId94"/>
    <p:sldLayoutId id="2147483766" r:id="rId95"/>
    <p:sldLayoutId id="2147483767" r:id="rId96"/>
    <p:sldLayoutId id="2147483768" r:id="rId97"/>
    <p:sldLayoutId id="2147483769" r:id="rId98"/>
    <p:sldLayoutId id="2147483770" r:id="rId99"/>
    <p:sldLayoutId id="2147483771" r:id="rId100"/>
    <p:sldLayoutId id="2147483772" r:id="rId101"/>
    <p:sldLayoutId id="2147483773" r:id="rId102"/>
    <p:sldLayoutId id="2147483774" r:id="rId103"/>
    <p:sldLayoutId id="2147483775" r:id="rId104"/>
    <p:sldLayoutId id="2147483776" r:id="rId105"/>
    <p:sldLayoutId id="2147483777" r:id="rId106"/>
    <p:sldLayoutId id="2147483778" r:id="rId107"/>
    <p:sldLayoutId id="2147483779" r:id="rId108"/>
    <p:sldLayoutId id="2147483780" r:id="rId109"/>
    <p:sldLayoutId id="2147483781" r:id="rId110"/>
    <p:sldLayoutId id="2147483782" r:id="rId111"/>
    <p:sldLayoutId id="2147483783" r:id="rId112"/>
    <p:sldLayoutId id="2147483784" r:id="rId113"/>
    <p:sldLayoutId id="2147483785" r:id="rId114"/>
    <p:sldLayoutId id="2147483786" r:id="rId115"/>
    <p:sldLayoutId id="2147483787" r:id="rId116"/>
    <p:sldLayoutId id="2147483788" r:id="rId117"/>
    <p:sldLayoutId id="2147483662" r:id="rId118"/>
    <p:sldLayoutId id="2147483663" r:id="rId119"/>
    <p:sldLayoutId id="2147483664" r:id="rId120"/>
    <p:sldLayoutId id="2147483665" r:id="rId121"/>
    <p:sldLayoutId id="2147483666" r:id="rId12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j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microsoft.com/office/2014/relationships/chartEx" Target="../charts/chartEx1.xml"/><Relationship Id="rId13" Type="http://schemas.microsoft.com/office/2014/relationships/chartEx" Target="../charts/chartEx3.xml"/><Relationship Id="rId18" Type="http://schemas.openxmlformats.org/officeDocument/2006/relationships/chart" Target="../charts/chart5.xml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8.png"/><Relationship Id="rId7" Type="http://schemas.openxmlformats.org/officeDocument/2006/relationships/image" Target="../media/image11.svg"/><Relationship Id="rId12" Type="http://schemas.openxmlformats.org/officeDocument/2006/relationships/image" Target="../media/image13.png"/><Relationship Id="rId17" Type="http://schemas.openxmlformats.org/officeDocument/2006/relationships/chart" Target="../charts/chart4.xml"/><Relationship Id="rId2" Type="http://schemas.openxmlformats.org/officeDocument/2006/relationships/slideLayout" Target="../slideLayouts/slideLayout117.xml"/><Relationship Id="rId16" Type="http://schemas.openxmlformats.org/officeDocument/2006/relationships/chart" Target="../charts/chart3.xml"/><Relationship Id="rId20" Type="http://schemas.microsoft.com/office/2014/relationships/chartEx" Target="../charts/chartEx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11" Type="http://schemas.microsoft.com/office/2014/relationships/chartEx" Target="../charts/chartEx2.xml"/><Relationship Id="rId24" Type="http://schemas.openxmlformats.org/officeDocument/2006/relationships/image" Target="../media/image7.emf"/><Relationship Id="rId5" Type="http://schemas.openxmlformats.org/officeDocument/2006/relationships/image" Target="../media/image9.svg"/><Relationship Id="rId15" Type="http://schemas.openxmlformats.org/officeDocument/2006/relationships/chart" Target="../charts/chart2.xml"/><Relationship Id="rId23" Type="http://schemas.openxmlformats.org/officeDocument/2006/relationships/package" Target="../embeddings/Microsoft_Excel_Worksheet11.xlsx"/><Relationship Id="rId10" Type="http://schemas.openxmlformats.org/officeDocument/2006/relationships/chart" Target="../charts/chart1.xml"/><Relationship Id="rId19" Type="http://schemas.openxmlformats.org/officeDocument/2006/relationships/chart" Target="../charts/chart6.xml"/><Relationship Id="rId4" Type="http://schemas.openxmlformats.org/officeDocument/2006/relationships/image" Target="../media/image8.png"/><Relationship Id="rId9" Type="http://schemas.openxmlformats.org/officeDocument/2006/relationships/image" Target="../media/image12.png"/><Relationship Id="rId14" Type="http://schemas.openxmlformats.org/officeDocument/2006/relationships/image" Target="../media/image14.png"/><Relationship Id="rId22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729132"/>
              </p:ext>
            </p:extLst>
          </p:nvPr>
        </p:nvGraphicFramePr>
        <p:xfrm>
          <a:off x="4774120" y="566568"/>
          <a:ext cx="458998" cy="13716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58998">
                  <a:extLst>
                    <a:ext uri="{9D8B030D-6E8A-4147-A177-3AD203B41FA5}">
                      <a16:colId xmlns:a16="http://schemas.microsoft.com/office/drawing/2014/main" val="7247497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solidFill>
                            <a:schemeClr val="tx2"/>
                          </a:solidFill>
                          <a:latin typeface="+mj-lt"/>
                          <a:cs typeface="Calibri Light" panose="020F0302020204030204" pitchFamily="34" charset="0"/>
                        </a:rPr>
                        <a:t>113i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1787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141i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93791"/>
                  </a:ext>
                </a:extLst>
              </a:tr>
              <a:tr h="176575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135i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7695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106i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884868"/>
                  </a:ext>
                </a:extLst>
              </a:tr>
              <a:tr h="176575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80i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812272"/>
                  </a:ext>
                </a:extLst>
              </a:tr>
              <a:tr h="176575">
                <a:tc>
                  <a:txBody>
                    <a:bodyPr/>
                    <a:lstStyle/>
                    <a:p>
                      <a:pPr algn="ctr"/>
                      <a:r>
                        <a:rPr lang="en-CA" sz="900" b="1" dirty="0">
                          <a:latin typeface="+mj-lt"/>
                        </a:rPr>
                        <a:t>48i</a:t>
                      </a:r>
                      <a:endParaRPr lang="en-CA" sz="900" b="1" dirty="0">
                        <a:solidFill>
                          <a:schemeClr val="tx2"/>
                        </a:solidFill>
                        <a:latin typeface="+mj-lt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6567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-13939" y="396084"/>
            <a:ext cx="226233" cy="167122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CONSUMER </a:t>
            </a:r>
          </a:p>
          <a:p>
            <a:pPr marL="0" marR="0" lvl="0" indent="0" algn="ct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PROFI 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-17937"/>
            <a:ext cx="12205378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RADIO REACHES </a:t>
            </a: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cs typeface="Calibri Light" panose="020F0302020204030204" pitchFamily="34" charset="0"/>
              </a:rPr>
              <a:t>86% WEEKLY: </a:t>
            </a:r>
            <a:r>
              <a:rPr kumimoji="0" lang="en-CA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THAT </a:t>
            </a:r>
            <a:r>
              <a:rPr lang="en-CA" sz="16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HAVE SHOPPED ON AMAZON 2+ TIMES PER YEAR</a:t>
            </a:r>
            <a:endParaRPr kumimoji="0" lang="en-CA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pic>
        <p:nvPicPr>
          <p:cNvPr id="5" name="Graphic 4" descr="Man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3014" y="724741"/>
            <a:ext cx="529805" cy="540000"/>
          </a:xfrm>
          <a:prstGeom prst="rect">
            <a:avLst/>
          </a:prstGeom>
        </p:spPr>
      </p:pic>
      <p:pic>
        <p:nvPicPr>
          <p:cNvPr id="6" name="Graphic 5" descr="Woman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1812" y="748683"/>
            <a:ext cx="540000" cy="540000"/>
          </a:xfrm>
          <a:prstGeom prst="rect">
            <a:avLst/>
          </a:prstGeom>
        </p:spPr>
      </p:pic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14" name="Chart 13"/>
              <p:cNvGraphicFramePr/>
              <p:nvPr>
                <p:extLst>
                  <p:ext uri="{D42A27DB-BD31-4B8C-83A1-F6EECF244321}">
                    <p14:modId xmlns:p14="http://schemas.microsoft.com/office/powerpoint/2010/main" val="350036457"/>
                  </p:ext>
                </p:extLst>
              </p:nvPr>
            </p:nvGraphicFramePr>
            <p:xfrm>
              <a:off x="2655312" y="509413"/>
              <a:ext cx="2180108" cy="149057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8"/>
              </a:graphicData>
            </a:graphic>
          </p:graphicFrame>
        </mc:Choice>
        <mc:Fallback>
          <p:pic>
            <p:nvPicPr>
              <p:cNvPr id="14" name="Chart 1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55312" y="509413"/>
                <a:ext cx="2180108" cy="1490579"/>
              </a:xfrm>
              <a:prstGeom prst="rect">
                <a:avLst/>
              </a:prstGeom>
            </p:spPr>
          </p:pic>
        </mc:Fallback>
      </mc:AlternateContent>
      <p:sp>
        <p:nvSpPr>
          <p:cNvPr id="15" name="TextBox 14"/>
          <p:cNvSpPr txBox="1"/>
          <p:nvPr/>
        </p:nvSpPr>
        <p:spPr>
          <a:xfrm rot="10800000" flipH="1" flipV="1">
            <a:off x="3040970" y="339224"/>
            <a:ext cx="1816411" cy="215444"/>
          </a:xfrm>
          <a:prstGeom prst="homePlate">
            <a:avLst/>
          </a:prstGeom>
          <a:solidFill>
            <a:srgbClr val="DFD0EE"/>
          </a:solidFill>
          <a:ln>
            <a:solidFill>
              <a:srgbClr val="DFD0EE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tx2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AGE BREAKDOWN: AVG AGE 43: </a:t>
            </a:r>
            <a:r>
              <a:rPr lang="en-CA" sz="800" b="1" dirty="0">
                <a:ln w="0"/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89i</a:t>
            </a:r>
            <a:endParaRPr kumimoji="0" lang="en-CA" sz="800" b="1" i="0" u="none" strike="noStrike" kern="1200" cap="none" spc="0" normalizeH="0" baseline="0" noProof="0" dirty="0">
              <a:ln w="0"/>
              <a:solidFill>
                <a:schemeClr val="tx2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71876" y="421466"/>
            <a:ext cx="1493928" cy="21544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HHI: AVG  $108</a:t>
            </a:r>
            <a:r>
              <a:rPr lang="en-CA" sz="800" b="1" dirty="0">
                <a:ln w="0"/>
                <a:solidFill>
                  <a:schemeClr val="tx1"/>
                </a:solidFill>
                <a:latin typeface="+mj-lt"/>
                <a:cs typeface="Calibri Light" panose="020F0302020204030204" pitchFamily="34" charset="0"/>
              </a:rPr>
              <a:t>,0</a:t>
            </a: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00  109i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809135549"/>
              </p:ext>
            </p:extLst>
          </p:nvPr>
        </p:nvGraphicFramePr>
        <p:xfrm>
          <a:off x="5414764" y="674220"/>
          <a:ext cx="3196570" cy="1434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497459" y="1403224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72i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994163" y="1396094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87i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62958" y="961530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102i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23071" y="1000453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116i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39126" y="1394590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119i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37" name="Chart 36"/>
              <p:cNvGraphicFramePr/>
              <p:nvPr>
                <p:extLst>
                  <p:ext uri="{D42A27DB-BD31-4B8C-83A1-F6EECF244321}">
                    <p14:modId xmlns:p14="http://schemas.microsoft.com/office/powerpoint/2010/main" val="2341271368"/>
                  </p:ext>
                </p:extLst>
              </p:nvPr>
            </p:nvGraphicFramePr>
            <p:xfrm>
              <a:off x="10026488" y="299209"/>
              <a:ext cx="2616264" cy="180502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1"/>
              </a:graphicData>
            </a:graphic>
          </p:graphicFrame>
        </mc:Choice>
        <mc:Fallback>
          <p:pic>
            <p:nvPicPr>
              <p:cNvPr id="37" name="Chart 36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0026488" y="299209"/>
                <a:ext cx="2616264" cy="1805025"/>
              </a:xfrm>
              <a:prstGeom prst="rect">
                <a:avLst/>
              </a:prstGeom>
            </p:spPr>
          </p:pic>
        </mc:Fallback>
      </mc:AlternateContent>
      <p:sp>
        <p:nvSpPr>
          <p:cNvPr id="38" name="TextBox 37"/>
          <p:cNvSpPr txBox="1"/>
          <p:nvPr/>
        </p:nvSpPr>
        <p:spPr>
          <a:xfrm>
            <a:off x="9347409" y="571528"/>
            <a:ext cx="1394860" cy="33855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REGION BREAKDOWN: INDEX / % TOTAL</a:t>
            </a:r>
          </a:p>
        </p:txBody>
      </p:sp>
      <p:cxnSp>
        <p:nvCxnSpPr>
          <p:cNvPr id="40" name="Straight Connector 39"/>
          <p:cNvCxnSpPr>
            <a:cxnSpLocks/>
          </p:cNvCxnSpPr>
          <p:nvPr/>
        </p:nvCxnSpPr>
        <p:spPr>
          <a:xfrm>
            <a:off x="0" y="2063927"/>
            <a:ext cx="12192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-15139" y="2104233"/>
            <a:ext cx="216791" cy="482370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W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K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-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YOUR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TARGET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L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STENS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TO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66" name="Chart 65"/>
              <p:cNvGraphicFramePr/>
              <p:nvPr>
                <p:extLst>
                  <p:ext uri="{D42A27DB-BD31-4B8C-83A1-F6EECF244321}">
                    <p14:modId xmlns:p14="http://schemas.microsoft.com/office/powerpoint/2010/main" val="491207389"/>
                  </p:ext>
                </p:extLst>
              </p:nvPr>
            </p:nvGraphicFramePr>
            <p:xfrm>
              <a:off x="9374333" y="2311537"/>
              <a:ext cx="2616264" cy="239964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3"/>
              </a:graphicData>
            </a:graphic>
          </p:graphicFrame>
        </mc:Choice>
        <mc:Fallback>
          <p:pic>
            <p:nvPicPr>
              <p:cNvPr id="66" name="Chart 65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9374333" y="2311537"/>
                <a:ext cx="2616264" cy="2399645"/>
              </a:xfrm>
              <a:prstGeom prst="rect">
                <a:avLst/>
              </a:prstGeom>
            </p:spPr>
          </p:pic>
        </mc:Fallback>
      </mc:AlternateContent>
      <p:sp>
        <p:nvSpPr>
          <p:cNvPr id="34" name="TextBox 33"/>
          <p:cNvSpPr txBox="1"/>
          <p:nvPr/>
        </p:nvSpPr>
        <p:spPr>
          <a:xfrm>
            <a:off x="9464005" y="2174941"/>
            <a:ext cx="2435807" cy="215444"/>
          </a:xfrm>
          <a:prstGeom prst="rect">
            <a:avLst/>
          </a:prstGeom>
          <a:solidFill>
            <a:schemeClr val="tx2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Listen to Radio while living their lives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39287" y="1891603"/>
            <a:ext cx="5062243" cy="215444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1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APPROX </a:t>
            </a:r>
            <a:r>
              <a:rPr lang="en-CA" sz="800" b="1" i="1" dirty="0">
                <a:ln w="0"/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 46</a:t>
            </a:r>
            <a:r>
              <a:rPr kumimoji="0" lang="en-CA" sz="800" b="1" i="1" u="none" strike="noStrike" kern="1200" cap="none" spc="0" normalizeH="0" baseline="0" noProof="0" dirty="0">
                <a:ln w="0"/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 OF CANADIANS  A18+  HAVE  SHOPPED ON AMAZON 2+X PAST YEAR</a:t>
            </a:r>
          </a:p>
        </p:txBody>
      </p:sp>
      <p:graphicFrame>
        <p:nvGraphicFramePr>
          <p:cNvPr id="31" name="Chart 30"/>
          <p:cNvGraphicFramePr/>
          <p:nvPr>
            <p:extLst>
              <p:ext uri="{D42A27DB-BD31-4B8C-83A1-F6EECF244321}">
                <p14:modId xmlns:p14="http://schemas.microsoft.com/office/powerpoint/2010/main" val="2663659683"/>
              </p:ext>
            </p:extLst>
          </p:nvPr>
        </p:nvGraphicFramePr>
        <p:xfrm>
          <a:off x="201652" y="4943789"/>
          <a:ext cx="2437479" cy="21771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233014" y="4209104"/>
            <a:ext cx="2389630" cy="919401"/>
          </a:xfrm>
          <a:prstGeom prst="downArrowCallout">
            <a:avLst/>
          </a:prstGeom>
          <a:solidFill>
            <a:schemeClr val="accent2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Radio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delivers </a:t>
            </a:r>
            <a:r>
              <a:rPr lang="en-CA" sz="9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86</a:t>
            </a:r>
            <a:r>
              <a:rPr kumimoji="0" lang="en-CA" sz="9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weekly reach 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against  </a:t>
            </a:r>
            <a:r>
              <a:rPr kumimoji="0" lang="en-CA" sz="8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THAT HAVE SHOPPED ON AMAZON 2+X PAST YEAR                </a:t>
            </a:r>
            <a:r>
              <a:rPr kumimoji="0" lang="en-CA" sz="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–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</a:t>
            </a:r>
            <a:r>
              <a:rPr kumimoji="0" lang="en-CA" sz="800" b="1" i="1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 higher % than popular social media websites delivered in past 7 days</a:t>
            </a:r>
          </a:p>
        </p:txBody>
      </p:sp>
      <p:sp>
        <p:nvSpPr>
          <p:cNvPr id="50" name="TextBox 49"/>
          <p:cNvSpPr txBox="1"/>
          <p:nvPr/>
        </p:nvSpPr>
        <p:spPr>
          <a:xfrm flipH="1">
            <a:off x="7956381" y="2380241"/>
            <a:ext cx="1119572" cy="461665"/>
          </a:xfrm>
          <a:prstGeom prst="homePlate">
            <a:avLst/>
          </a:prstGeom>
          <a:solidFill>
            <a:srgbClr val="086F96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 Reached 72% of your target  Yesterday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55751" y="6299528"/>
            <a:ext cx="4346267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SOURCE: NUMERIS RTS CANADA SPRING 2020/ A18+ / TOTAL CANADA / RETAIL DEPT/WAREHOUSE STORES – FREQUENCY OF SHOPPING INSTORE/ONLINE AMAZON 2+ TIMES A YEAR *MEDIA  MIX RADIO/ TV/ DAILY NEWSPAPER/ COMMUNITY NEWSPAPER / MAGAZINE/ INTERNET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759944" y="2174941"/>
            <a:ext cx="3188662" cy="430887"/>
          </a:xfrm>
          <a:prstGeom prst="rect">
            <a:avLst/>
          </a:prstGeom>
          <a:solidFill>
            <a:schemeClr val="accent1"/>
          </a:solidFill>
          <a:ln cap="rnd">
            <a:noFill/>
          </a:ln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CA" sz="7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RADIO HAS THE LOWEST LEVEL OF AD AVOIDANCE! </a:t>
            </a:r>
          </a:p>
          <a:p>
            <a:pPr lvl="0" algn="ctr" defTabSz="457200">
              <a:defRPr/>
            </a:pPr>
            <a:r>
              <a:rPr lang="en-CA" sz="8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76</a:t>
            </a:r>
            <a:r>
              <a:rPr kumimoji="0" lang="en-CA" sz="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</a:t>
            </a:r>
            <a:r>
              <a:rPr kumimoji="0" lang="en-CA" sz="7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of  all A18+ THAT HAVE SHOPPED 2+X / YEAR ON AMAZON occasionally / frequently AVOID ADS ON THE INTERNET WHEN BROWSING </a:t>
            </a:r>
          </a:p>
        </p:txBody>
      </p:sp>
      <p:graphicFrame>
        <p:nvGraphicFramePr>
          <p:cNvPr id="54" name="Chart 53">
            <a:extLst>
              <a:ext uri="{FF2B5EF4-FFF2-40B4-BE49-F238E27FC236}">
                <a16:creationId xmlns:a16="http://schemas.microsoft.com/office/drawing/2014/main" id="{F1A28A49-92BB-4E59-B828-1045EAC1C6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7194847"/>
              </p:ext>
            </p:extLst>
          </p:nvPr>
        </p:nvGraphicFramePr>
        <p:xfrm>
          <a:off x="7064455" y="2819357"/>
          <a:ext cx="2435807" cy="1776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sp>
        <p:nvSpPr>
          <p:cNvPr id="63" name="TextBox 62">
            <a:extLst>
              <a:ext uri="{FF2B5EF4-FFF2-40B4-BE49-F238E27FC236}">
                <a16:creationId xmlns:a16="http://schemas.microsoft.com/office/drawing/2014/main" id="{60077839-ECD1-4DBE-8D91-2B760ECA3D7B}"/>
              </a:ext>
            </a:extLst>
          </p:cNvPr>
          <p:cNvSpPr txBox="1"/>
          <p:nvPr/>
        </p:nvSpPr>
        <p:spPr>
          <a:xfrm>
            <a:off x="5822186" y="3661519"/>
            <a:ext cx="1478339" cy="707886"/>
          </a:xfrm>
          <a:prstGeom prst="homePlat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Comparing to other audio platforms – past 7 days – AM/FM Radio is @ 86% vs  27% Internet Only Music Service e.g. Spotify</a:t>
            </a:r>
          </a:p>
        </p:txBody>
      </p:sp>
      <p:graphicFrame>
        <p:nvGraphicFramePr>
          <p:cNvPr id="52" name="Chart 51">
            <a:extLst>
              <a:ext uri="{FF2B5EF4-FFF2-40B4-BE49-F238E27FC236}">
                <a16:creationId xmlns:a16="http://schemas.microsoft.com/office/drawing/2014/main" id="{AE46929C-7FAD-4A4D-BF03-078C4736CD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7374895"/>
              </p:ext>
            </p:extLst>
          </p:nvPr>
        </p:nvGraphicFramePr>
        <p:xfrm>
          <a:off x="5819014" y="2075624"/>
          <a:ext cx="2199698" cy="1552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82A3BEEE-5160-48E0-A7A5-D4FD6A29F5C1}"/>
              </a:ext>
            </a:extLst>
          </p:cNvPr>
          <p:cNvSpPr txBox="1"/>
          <p:nvPr/>
        </p:nvSpPr>
        <p:spPr>
          <a:xfrm>
            <a:off x="7901803" y="1455657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119i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1C08F73-1A38-4281-BB7B-D69F67AEF65A}"/>
              </a:ext>
            </a:extLst>
          </p:cNvPr>
          <p:cNvSpPr txBox="1"/>
          <p:nvPr/>
        </p:nvSpPr>
        <p:spPr>
          <a:xfrm>
            <a:off x="8424879" y="831340"/>
            <a:ext cx="8050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OCCUPATIONS:</a:t>
            </a:r>
          </a:p>
        </p:txBody>
      </p:sp>
      <p:graphicFrame>
        <p:nvGraphicFramePr>
          <p:cNvPr id="41" name="Chart 40">
            <a:extLst>
              <a:ext uri="{FF2B5EF4-FFF2-40B4-BE49-F238E27FC236}">
                <a16:creationId xmlns:a16="http://schemas.microsoft.com/office/drawing/2014/main" id="{6D751890-F11D-4046-A91B-383988A708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4525486"/>
              </p:ext>
            </p:extLst>
          </p:nvPr>
        </p:nvGraphicFramePr>
        <p:xfrm>
          <a:off x="8496729" y="884304"/>
          <a:ext cx="2108049" cy="1120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5AFF4A0E-C430-4376-97CB-4A699E4D4394}"/>
              </a:ext>
            </a:extLst>
          </p:cNvPr>
          <p:cNvSpPr txBox="1"/>
          <p:nvPr/>
        </p:nvSpPr>
        <p:spPr>
          <a:xfrm>
            <a:off x="9477232" y="1663280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108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0345B16-5F62-45D7-B4A5-D89ED11A234E}"/>
              </a:ext>
            </a:extLst>
          </p:cNvPr>
          <p:cNvSpPr txBox="1"/>
          <p:nvPr/>
        </p:nvSpPr>
        <p:spPr>
          <a:xfrm>
            <a:off x="9536688" y="1222137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123i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CD017CE-37EB-4F9E-ADC3-95EAD7AEE252}"/>
              </a:ext>
            </a:extLst>
          </p:cNvPr>
          <p:cNvSpPr txBox="1"/>
          <p:nvPr/>
        </p:nvSpPr>
        <p:spPr>
          <a:xfrm>
            <a:off x="10044975" y="1242926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117i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0540" y="1339629"/>
            <a:ext cx="429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49%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99i</a:t>
            </a: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A022160-F7C1-48B5-A449-1F35744BCDC8}"/>
              </a:ext>
            </a:extLst>
          </p:cNvPr>
          <p:cNvSpPr txBox="1"/>
          <p:nvPr/>
        </p:nvSpPr>
        <p:spPr>
          <a:xfrm>
            <a:off x="9322910" y="1007976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120i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6D4F037-81AC-4F6D-8695-70DC5364233B}"/>
              </a:ext>
            </a:extLst>
          </p:cNvPr>
          <p:cNvSpPr txBox="1"/>
          <p:nvPr/>
        </p:nvSpPr>
        <p:spPr>
          <a:xfrm>
            <a:off x="2764368" y="4504515"/>
            <a:ext cx="3812030" cy="518636"/>
          </a:xfrm>
          <a:prstGeom prst="downArrowCallout">
            <a:avLst/>
          </a:prstGeom>
          <a:solidFill>
            <a:schemeClr val="accent4"/>
          </a:solidFill>
          <a:ln cap="rnd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i="1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43</a:t>
            </a:r>
            <a:r>
              <a:rPr kumimoji="0" lang="en-CA" sz="8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% of A18+ that have consumed  Whiskey in the past  month finds Radio’s  Sports News an important attribute -&gt; 32% more likely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4922" y="1367932"/>
            <a:ext cx="429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51%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srgbClr val="132E7D"/>
                </a:solidFill>
                <a:latin typeface="+mj-lt"/>
                <a:cs typeface="Calibri Light" panose="020F0302020204030204" pitchFamily="34" charset="0"/>
              </a:rPr>
              <a:t>101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srgbClr val="132E7D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srgbClr val="132E7D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85822" y="2762042"/>
            <a:ext cx="22907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400000"/>
              <a:buFontTx/>
              <a:buNone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86%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are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REACHED WEEKLY by RADIO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B235FE7-F69A-471A-B5CB-B60A373F4FF9}"/>
              </a:ext>
            </a:extLst>
          </p:cNvPr>
          <p:cNvSpPr txBox="1"/>
          <p:nvPr/>
        </p:nvSpPr>
        <p:spPr>
          <a:xfrm>
            <a:off x="293732" y="3207176"/>
            <a:ext cx="22907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21%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of their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MEDIA TIME* is spent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with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</a:t>
            </a:r>
            <a:endParaRPr kumimoji="0" lang="en-CA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6B82980-2D3B-42B9-A743-F47A108A5FBC}"/>
              </a:ext>
            </a:extLst>
          </p:cNvPr>
          <p:cNvSpPr txBox="1"/>
          <p:nvPr/>
        </p:nvSpPr>
        <p:spPr>
          <a:xfrm>
            <a:off x="293732" y="3680437"/>
            <a:ext cx="22828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72%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 were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EXPOSED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 to </a:t>
            </a:r>
            <a:r>
              <a:rPr kumimoji="0" lang="en-CA" sz="1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RADIO YESTERDAY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C929ED8-E45F-418E-A55C-5A502CC06725}"/>
              </a:ext>
            </a:extLst>
          </p:cNvPr>
          <p:cNvSpPr txBox="1"/>
          <p:nvPr/>
        </p:nvSpPr>
        <p:spPr>
          <a:xfrm>
            <a:off x="212294" y="2149567"/>
            <a:ext cx="2426837" cy="660083"/>
          </a:xfrm>
          <a:prstGeom prst="downArrowCallout">
            <a:avLst/>
          </a:prstGeom>
          <a:solidFill>
            <a:schemeClr val="accent4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11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A18+ </a:t>
            </a:r>
            <a:r>
              <a:rPr lang="en-CA" sz="1100" b="1" i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THAT HAVE  SHOPPED 2+X / YEAR ON AMAZON</a:t>
            </a:r>
            <a:r>
              <a:rPr kumimoji="0" lang="en-CA" sz="11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cs typeface="Calibri Light" panose="020F0302020204030204" pitchFamily="34" charset="0"/>
              </a:rPr>
              <a:t>: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7AB427C-3DAC-4623-98A3-9FBE36F775A5}"/>
              </a:ext>
            </a:extLst>
          </p:cNvPr>
          <p:cNvSpPr/>
          <p:nvPr/>
        </p:nvSpPr>
        <p:spPr>
          <a:xfrm>
            <a:off x="313095" y="2680744"/>
            <a:ext cx="2302203" cy="147183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57" name="Chart 56">
            <a:extLst>
              <a:ext uri="{FF2B5EF4-FFF2-40B4-BE49-F238E27FC236}">
                <a16:creationId xmlns:a16="http://schemas.microsoft.com/office/drawing/2014/main" id="{1957E9A8-8A37-E347-BC4E-1FA5F521E9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035406"/>
              </p:ext>
            </p:extLst>
          </p:nvPr>
        </p:nvGraphicFramePr>
        <p:xfrm>
          <a:off x="2403646" y="4527801"/>
          <a:ext cx="4692358" cy="231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9"/>
          </a:graphicData>
        </a:graphic>
      </p:graphicFrame>
      <mc:AlternateContent xmlns:mc="http://schemas.openxmlformats.org/markup-compatibility/2006">
        <mc:Choice xmlns:cx2="http://schemas.microsoft.com/office/drawing/2015/10/21/chartex" Requires="cx2">
          <p:graphicFrame>
            <p:nvGraphicFramePr>
              <p:cNvPr id="8" name="Chart 7">
                <a:extLst>
                  <a:ext uri="{FF2B5EF4-FFF2-40B4-BE49-F238E27FC236}">
                    <a16:creationId xmlns:a16="http://schemas.microsoft.com/office/drawing/2014/main" id="{5BFF6898-8668-4D63-9021-2723D5412732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781350915"/>
                  </p:ext>
                </p:extLst>
              </p:nvPr>
            </p:nvGraphicFramePr>
            <p:xfrm>
              <a:off x="2683511" y="2542618"/>
              <a:ext cx="3246584" cy="200260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0"/>
              </a:graphicData>
            </a:graphic>
          </p:graphicFrame>
        </mc:Choice>
        <mc:Fallback>
          <p:pic>
            <p:nvPicPr>
              <p:cNvPr id="8" name="Chart 7">
                <a:extLst>
                  <a:ext uri="{FF2B5EF4-FFF2-40B4-BE49-F238E27FC236}">
                    <a16:creationId xmlns:a16="http://schemas.microsoft.com/office/drawing/2014/main" id="{5BFF6898-8668-4D63-9021-2723D541273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683511" y="2542618"/>
                <a:ext cx="3246584" cy="2002607"/>
              </a:xfrm>
              <a:prstGeom prst="rect">
                <a:avLst/>
              </a:prstGeom>
            </p:spPr>
          </p:pic>
        </mc:Fallback>
      </mc:AlternateContent>
      <p:sp>
        <p:nvSpPr>
          <p:cNvPr id="39" name="TextBox 38">
            <a:extLst>
              <a:ext uri="{FF2B5EF4-FFF2-40B4-BE49-F238E27FC236}">
                <a16:creationId xmlns:a16="http://schemas.microsoft.com/office/drawing/2014/main" id="{42D10D4F-7A74-4E6D-9B62-0E7502814582}"/>
              </a:ext>
            </a:extLst>
          </p:cNvPr>
          <p:cNvSpPr txBox="1"/>
          <p:nvPr/>
        </p:nvSpPr>
        <p:spPr>
          <a:xfrm>
            <a:off x="1196772" y="373907"/>
            <a:ext cx="1493928" cy="338554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800" b="1" i="0" u="none" strike="noStrike" kern="1200" cap="none" spc="0" normalizeH="0" baseline="0" noProof="0" dirty="0">
                <a:ln w="0"/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DEPT STORES SHOPPED PAST YEAR ( IN STORE/ ONLINE)</a:t>
            </a: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E7FD3D6C-5ED7-44C0-B380-0C67282FC1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9963307"/>
              </p:ext>
            </p:extLst>
          </p:nvPr>
        </p:nvGraphicFramePr>
        <p:xfrm>
          <a:off x="984766" y="567264"/>
          <a:ext cx="1977326" cy="1457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2"/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B6EF4FEF-87AB-48AF-A26F-0890D145626B}"/>
              </a:ext>
            </a:extLst>
          </p:cNvPr>
          <p:cNvSpPr txBox="1"/>
          <p:nvPr/>
        </p:nvSpPr>
        <p:spPr>
          <a:xfrm rot="2849965">
            <a:off x="11122502" y="692786"/>
            <a:ext cx="27122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600" dirty="0" err="1">
                <a:solidFill>
                  <a:schemeClr val="bg1"/>
                </a:solidFill>
                <a:latin typeface="+mj-lt"/>
              </a:rPr>
              <a:t>Atl</a:t>
            </a:r>
            <a:endParaRPr lang="en-CA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1887AE-4EBB-4BF6-8950-0B911F851445}"/>
              </a:ext>
            </a:extLst>
          </p:cNvPr>
          <p:cNvSpPr txBox="1"/>
          <p:nvPr/>
        </p:nvSpPr>
        <p:spPr>
          <a:xfrm>
            <a:off x="1803256" y="716864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104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3113E3-1847-4B5D-8268-7F33B8A44DB4}"/>
              </a:ext>
            </a:extLst>
          </p:cNvPr>
          <p:cNvSpPr txBox="1"/>
          <p:nvPr/>
        </p:nvSpPr>
        <p:spPr>
          <a:xfrm>
            <a:off x="1803256" y="906840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103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A4F6793-C7DE-4E2A-A4A5-9B197F32D049}"/>
              </a:ext>
            </a:extLst>
          </p:cNvPr>
          <p:cNvSpPr txBox="1"/>
          <p:nvPr/>
        </p:nvSpPr>
        <p:spPr>
          <a:xfrm>
            <a:off x="1701013" y="1099445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109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BC12839-A36C-4C14-B125-E8D3B8FFFB9E}"/>
              </a:ext>
            </a:extLst>
          </p:cNvPr>
          <p:cNvSpPr txBox="1"/>
          <p:nvPr/>
        </p:nvSpPr>
        <p:spPr>
          <a:xfrm>
            <a:off x="1919237" y="1290262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104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78791C6-B299-40ED-9D9A-BA5721DD1BBC}"/>
              </a:ext>
            </a:extLst>
          </p:cNvPr>
          <p:cNvSpPr txBox="1"/>
          <p:nvPr/>
        </p:nvSpPr>
        <p:spPr>
          <a:xfrm>
            <a:off x="1878471" y="1469439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95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8916E9-1633-4B75-B032-F8F3F9256F2E}"/>
              </a:ext>
            </a:extLst>
          </p:cNvPr>
          <p:cNvSpPr txBox="1"/>
          <p:nvPr/>
        </p:nvSpPr>
        <p:spPr>
          <a:xfrm>
            <a:off x="1776139" y="1686563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160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77E65A6-CE0E-4C0F-83CB-FE6EADE74E89}"/>
              </a:ext>
            </a:extLst>
          </p:cNvPr>
          <p:cNvSpPr txBox="1"/>
          <p:nvPr/>
        </p:nvSpPr>
        <p:spPr>
          <a:xfrm>
            <a:off x="9316097" y="1467066"/>
            <a:ext cx="5833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800" b="1" dirty="0">
                <a:solidFill>
                  <a:prstClr val="white"/>
                </a:solidFill>
                <a:latin typeface="+mj-lt"/>
                <a:cs typeface="Calibri Light" panose="020F0302020204030204" pitchFamily="34" charset="0"/>
              </a:rPr>
              <a:t>114</a:t>
            </a:r>
            <a:r>
              <a:rPr kumimoji="0" lang="en-CA" sz="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+mn-ea"/>
                <a:cs typeface="Calibri Light" panose="020F0302020204030204" pitchFamily="34" charset="0"/>
              </a:rPr>
              <a:t>i</a:t>
            </a:r>
            <a:endParaRPr kumimoji="0" lang="en-CA" sz="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+mn-ea"/>
              <a:cs typeface="Calibri Light" panose="020F0302020204030204" pitchFamily="34" charset="0"/>
            </a:endParaRPr>
          </a:p>
        </p:txBody>
      </p:sp>
      <p:graphicFrame>
        <p:nvGraphicFramePr>
          <p:cNvPr id="33" name="Object 32">
            <a:extLst>
              <a:ext uri="{FF2B5EF4-FFF2-40B4-BE49-F238E27FC236}">
                <a16:creationId xmlns:a16="http://schemas.microsoft.com/office/drawing/2014/main" id="{A26634E6-C26D-4C32-BFFA-8DDE2E35D4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911667"/>
              </p:ext>
            </p:extLst>
          </p:nvPr>
        </p:nvGraphicFramePr>
        <p:xfrm>
          <a:off x="6657255" y="4672456"/>
          <a:ext cx="5300173" cy="1614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0" name="Worksheet" r:id="rId23" imgW="7162858" imgH="2181398" progId="Excel.Sheet.12">
                  <p:embed/>
                </p:oleObj>
              </mc:Choice>
              <mc:Fallback>
                <p:oleObj name="Worksheet" r:id="rId23" imgW="7162858" imgH="218139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657255" y="4672456"/>
                        <a:ext cx="5300173" cy="16140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539581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Basic Slide Master">
  <a:themeElements>
    <a:clrScheme name="Custom 1">
      <a:dk1>
        <a:srgbClr val="000000"/>
      </a:dk1>
      <a:lt1>
        <a:srgbClr val="FFFFFF"/>
      </a:lt1>
      <a:dk2>
        <a:srgbClr val="454545"/>
      </a:dk2>
      <a:lt2>
        <a:srgbClr val="E0E0E0"/>
      </a:lt2>
      <a:accent1>
        <a:srgbClr val="12B5F3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</TotalTime>
  <Words>345</Words>
  <Application>Microsoft Office PowerPoint</Application>
  <PresentationFormat>Widescreen</PresentationFormat>
  <Paragraphs>75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Basic Slide Master</vt:lpstr>
      <vt:lpstr>Microsoft Excel Worksheet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Dillon</dc:creator>
  <cp:lastModifiedBy>Lisa Dillon</cp:lastModifiedBy>
  <cp:revision>155</cp:revision>
  <dcterms:created xsi:type="dcterms:W3CDTF">2020-03-20T19:35:11Z</dcterms:created>
  <dcterms:modified xsi:type="dcterms:W3CDTF">2020-08-28T15:58:15Z</dcterms:modified>
</cp:coreProperties>
</file>