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6197"/>
  </p:normalViewPr>
  <p:slideViewPr>
    <p:cSldViewPr snapToGrid="0" snapToObjects="1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0F68E-20D7-5E46-BC05-78C720D884D3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1B84-0D28-BC43-AEF7-DAABAFCA2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2608-FC56-DB4C-9A3A-DB9604DB2E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6345" y="55091"/>
            <a:ext cx="10515600" cy="90662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D06FC-CB0D-0F49-AE68-E7E12304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505"/>
            <a:ext cx="10515600" cy="4779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715-9ED8-9444-8722-9B0B25E1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F61F6-5176-F949-A2F4-DB89F996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66" y="6356350"/>
            <a:ext cx="2743200" cy="365125"/>
          </a:xfrm>
        </p:spPr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205491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3C7A-5DA1-D14C-8900-F2445A7D3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8777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0B9D-389F-284A-85FC-7C7B3DBE9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E6EF0-4823-5843-B500-18F705B06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2898F-D7BF-234D-9E04-27B17566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151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7195-E0D9-214C-AC39-084BD360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1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B26FD-EDB2-0540-89EB-7E0DE10160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0929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5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52B8-B10C-F845-8AC6-0D0F9F13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F369-3C50-2E4D-A3E8-071E7C53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7DBE4-C197-264B-95F9-D9086A1E0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1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BA8EC-D003-804D-80BB-168631AF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3" y="39916"/>
            <a:ext cx="10515600" cy="843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B6A7-DBE2-C943-94EE-8CDDB06D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00A67-5F1B-8C46-A030-EA764417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519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30F1-0C82-F445-A150-46814B27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25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Proxima Nova Rg" panose="02000506030000020004" pitchFamily="50" charset="0"/>
              </a:defRPr>
            </a:lvl1pPr>
          </a:lstStyle>
          <a:p>
            <a:fld id="{8E0C1A8C-D3F6-0148-9F53-26A7D1610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F233BBE-A059-4416-A864-137E5DEC07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9144" t="15175" r="7688" b="20333"/>
          <a:stretch/>
        </p:blipFill>
        <p:spPr>
          <a:xfrm>
            <a:off x="0" y="-1910"/>
            <a:ext cx="1243013" cy="9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300">
          <a:solidFill>
            <a:schemeClr val="accent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762F-028D-478E-9802-9D89A1DB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Cycle Chart Pre-Covid: Toronto</a:t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Based on RadTracker #Occasions</a:t>
            </a:r>
            <a:endParaRPr lang="en-CA" dirty="0">
              <a:solidFill>
                <a:schemeClr val="accent2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49DBC28-100C-4F91-90C8-901BB1230E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619877"/>
              </p:ext>
            </p:extLst>
          </p:nvPr>
        </p:nvGraphicFramePr>
        <p:xfrm>
          <a:off x="1387571" y="1102188"/>
          <a:ext cx="9118600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118748" imgH="5556162" progId="Excel.Sheet.12">
                  <p:embed/>
                </p:oleObj>
              </mc:Choice>
              <mc:Fallback>
                <p:oleObj name="Worksheet" r:id="rId2" imgW="9118748" imgH="55561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87571" y="1102188"/>
                        <a:ext cx="9118600" cy="555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58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C20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B6F4"/>
      </a:accent1>
      <a:accent2>
        <a:srgbClr val="3972BA"/>
      </a:accent2>
      <a:accent3>
        <a:srgbClr val="9F52D0"/>
      </a:accent3>
      <a:accent4>
        <a:srgbClr val="D54097"/>
      </a:accent4>
      <a:accent5>
        <a:srgbClr val="D22127"/>
      </a:accent5>
      <a:accent6>
        <a:srgbClr val="F08217"/>
      </a:accent6>
      <a:hlink>
        <a:srgbClr val="0563C1"/>
      </a:hlink>
      <a:folHlink>
        <a:srgbClr val="954F72"/>
      </a:folHlink>
    </a:clrScheme>
    <a:fontScheme name="Custom 1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 pagers_2021.potx  -  Read-Only" id="{2CB14A4D-D390-4247-89A7-DDEC4E2C370D}" vid="{77B5A5C5-9263-44C3-B582-6B04D6B226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 pagers_2021</Template>
  <TotalTime>73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Proxima Nova</vt:lpstr>
      <vt:lpstr>Proxima Nova Rg</vt:lpstr>
      <vt:lpstr>Wingdings</vt:lpstr>
      <vt:lpstr>Office Theme</vt:lpstr>
      <vt:lpstr>Worksheet</vt:lpstr>
      <vt:lpstr>Sales Cycle Chart Pre-Covid: Toronto Based on RadTracker #Occasions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13</cp:revision>
  <dcterms:created xsi:type="dcterms:W3CDTF">2021-06-29T18:22:10Z</dcterms:created>
  <dcterms:modified xsi:type="dcterms:W3CDTF">2021-08-20T14:21:49Z</dcterms:modified>
</cp:coreProperties>
</file>