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6197"/>
  </p:normalViewPr>
  <p:slideViewPr>
    <p:cSldViewPr snapToGrid="0" snapToObjects="1">
      <p:cViewPr varScale="1">
        <p:scale>
          <a:sx n="162" d="100"/>
          <a:sy n="162" d="100"/>
        </p:scale>
        <p:origin x="10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0F68E-20D7-5E46-BC05-78C720D884D3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01B84-0D28-BC43-AEF7-DAABAFCA2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720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781F3-F425-1A40-9A24-D285DC5EB50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338610-CFAC-2043-9778-3D8FE155011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54078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72608-FC56-DB4C-9A3A-DB9604DB2E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46345" y="55091"/>
            <a:ext cx="10515600" cy="906627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D06FC-CB0D-0F49-AE68-E7E123047F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9016"/>
            <a:ext cx="10515600" cy="4779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10715-9ED8-9444-8722-9B0B25E17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F61F6-5176-F949-A2F4-DB89F9964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566" y="6356350"/>
            <a:ext cx="2743200" cy="365125"/>
          </a:xfrm>
        </p:spPr>
        <p:txBody>
          <a:bodyPr/>
          <a:lstStyle/>
          <a:p>
            <a:fld id="{8E0C1A8C-D3F6-0148-9F53-26A7D1610625}" type="slidenum">
              <a:rPr lang="en-US" smtClean="0"/>
              <a:t>‹#›</a:t>
            </a:fld>
            <a:r>
              <a:rPr lang="en-US" dirty="0"/>
              <a:t> |</a:t>
            </a:r>
          </a:p>
        </p:txBody>
      </p:sp>
    </p:spTree>
    <p:extLst>
      <p:ext uri="{BB962C8B-B14F-4D97-AF65-F5344CB8AC3E}">
        <p14:creationId xmlns:p14="http://schemas.microsoft.com/office/powerpoint/2010/main" val="2054910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5157D-1B51-214A-8B0C-FB296AFBA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73B1AB-2DB2-7548-B9D7-28CD075BA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19434-1900-B644-8BFF-03FDC96869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837DE5-D573-CC42-A63B-05C6AA5D0F64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8FBFC7-94AB-B74C-961D-45AEBE6FD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A0278-64B3-A046-9AEF-6C127031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1A8C-D3F6-0148-9F53-26A7D1610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7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13C7A-5DA1-D14C-8900-F2445A7D31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43013" y="98777"/>
            <a:ext cx="10515600" cy="843565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70B9D-389F-284A-85FC-7C7B3DBE9A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1E6EF0-4823-5843-B500-18F705B06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12898F-D7BF-234D-9E04-27B17566D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43151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1D7195-E0D9-214C-AC39-084BD3603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1A8C-D3F6-0148-9F53-26A7D16106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213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C96D3-10EC-DB44-ABBF-4D045690E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008" y="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9275F1-BBD3-0C4D-B796-320C37C9E7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702E93-06F4-F44A-BF4C-918B355FC7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5F4494-E15E-D04B-99D1-2AC2BAF93F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5564FF-2ABF-F549-8874-2CAAD6C2A0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805415-AEA2-484C-8946-70C9BDDC57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837DE5-D573-CC42-A63B-05C6AA5D0F64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43DA72-0D6A-0B46-A5B8-64343FB7E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B3553E-02E3-3D4F-9695-C2D558141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1A8C-D3F6-0148-9F53-26A7D1610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260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B26FD-EDB2-0540-89EB-7E0DE1016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43013" y="90929"/>
            <a:ext cx="10515600" cy="843565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54AC68-5656-1341-A0B9-587737236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89D506-877A-D640-B940-D06C64380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3173" y="6356350"/>
            <a:ext cx="2743200" cy="365125"/>
          </a:xfrm>
        </p:spPr>
        <p:txBody>
          <a:bodyPr/>
          <a:lstStyle/>
          <a:p>
            <a:fld id="{8E0C1A8C-D3F6-0148-9F53-26A7D16106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85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533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852B8-B10C-F845-8AC6-0D0F9F132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A6F369-3C50-2E4D-A3E8-071E7C532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87DBE4-C197-264B-95F9-D9086A1E0C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66274B-8FE3-994B-8BB2-15AF2A46B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A79EB8-3FA4-2642-A487-0867BC8D1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1A8C-D3F6-0148-9F53-26A7D1610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15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99622-DF9A-5649-BB1C-A74110F022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spc="3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9DA537-B648-0742-84E3-E1B6408E68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785E52-1688-E24D-90E2-B6E387748F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9B1DB3-63BE-EA4D-81AA-EC61B05EE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75BA81-C73B-F547-93AB-384FFB7BD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1A8C-D3F6-0148-9F53-26A7D16106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748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4BA8EC-D003-804D-80BB-168631AFD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3013" y="110557"/>
            <a:ext cx="10515600" cy="84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5B6A7-DBE2-C943-94EE-8CDDB06D2A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82262"/>
            <a:ext cx="10515600" cy="4894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200A67-5F1B-8C46-A030-EA7644170E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85193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430F1-0C82-F445-A150-46814B279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2259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8E0C1A8C-D3F6-0148-9F53-26A7D161062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FF233BBE-A059-4416-A864-137E5DEC07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9144" t="15175" r="7688" b="20333"/>
          <a:stretch/>
        </p:blipFill>
        <p:spPr>
          <a:xfrm>
            <a:off x="0" y="-1910"/>
            <a:ext cx="1243013" cy="9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005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300">
          <a:solidFill>
            <a:schemeClr val="accent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Wingdings" pitchFamily="2" charset="2"/>
        <a:buChar char="§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87E174-09B2-7947-8CE7-BDB66AD3A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3013" y="126396"/>
            <a:ext cx="9967912" cy="843565"/>
          </a:xfrm>
        </p:spPr>
        <p:txBody>
          <a:bodyPr>
            <a:normAutofit/>
          </a:bodyPr>
          <a:lstStyle/>
          <a:p>
            <a:r>
              <a:rPr lang="en-US" sz="3200" dirty="0"/>
              <a:t>The Future of Audio </a:t>
            </a:r>
            <a:r>
              <a:rPr lang="en-US" sz="3200" dirty="0" err="1"/>
              <a:t>Presentaion</a:t>
            </a:r>
            <a:endParaRPr lang="en-US" sz="3200" dirty="0"/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8A92ED47-0C41-984B-BF2B-F50C381F9D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144" t="15175" r="7688" b="20333"/>
          <a:stretch/>
        </p:blipFill>
        <p:spPr>
          <a:xfrm>
            <a:off x="0" y="-1910"/>
            <a:ext cx="1243013" cy="9638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874BE6E-627C-42DA-84DA-A261FDECEF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590" r="15589"/>
          <a:stretch/>
        </p:blipFill>
        <p:spPr>
          <a:xfrm>
            <a:off x="1243013" y="1200886"/>
            <a:ext cx="8254189" cy="609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779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C202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0B6F4"/>
      </a:accent1>
      <a:accent2>
        <a:srgbClr val="3972BA"/>
      </a:accent2>
      <a:accent3>
        <a:srgbClr val="9F52D0"/>
      </a:accent3>
      <a:accent4>
        <a:srgbClr val="D54097"/>
      </a:accent4>
      <a:accent5>
        <a:srgbClr val="D22127"/>
      </a:accent5>
      <a:accent6>
        <a:srgbClr val="F0821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e pagers_2021.potx  -  Read-Only" id="{2CB14A4D-D390-4247-89A7-DDEC4E2C370D}" vid="{77B5A5C5-9263-44C3-B582-6B04D6B226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One pagers_2021</Template>
  <TotalTime>6</TotalTime>
  <Words>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Proxima Nova</vt:lpstr>
      <vt:lpstr>Wingdings</vt:lpstr>
      <vt:lpstr>Office Theme</vt:lpstr>
      <vt:lpstr>The Future of Audio Presentaion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Dillon</dc:creator>
  <cp:lastModifiedBy>Lisa Dillon</cp:lastModifiedBy>
  <cp:revision>7</cp:revision>
  <dcterms:created xsi:type="dcterms:W3CDTF">2021-06-29T18:22:10Z</dcterms:created>
  <dcterms:modified xsi:type="dcterms:W3CDTF">2021-07-22T18:22:24Z</dcterms:modified>
</cp:coreProperties>
</file>