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C094-0534-45ED-8B36-71E81B812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81668-93B3-4780-9F7E-BBE601005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F452F-431C-48C8-BE42-F9C36B3E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B8422-D05D-4DD2-AC48-6B9015EB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14FDB-1D7E-4531-86BE-E8BE4A463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5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0D472-44E7-47D3-9F8B-9DB97DA9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9AB5C-C2B4-4ED3-8226-891ECF25D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1B611-26FB-4C51-9B4A-78D52ACB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861DE-A9EE-40DB-AECB-116F3949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F1E4A-DD83-49AD-B6BC-65ADDA2D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7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F4A55-E9F7-471F-8F84-6F5C5A9EA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C48B7-7749-49CA-98E4-5092FDADB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6A4CB-7247-4840-AFFE-E16D3E81F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BF60C-C0A3-425C-BE5C-265B4B6B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400E-D9BD-4A2A-92BB-A6595B8B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1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0D57-8CBA-4B9C-8806-D5920067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AB4DA-2053-4552-977E-2F5C8B3D5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4646E-5712-44CF-AEED-DA017A2E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5BABA-2292-4194-9338-F29DE634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80F67-0B0E-4E15-BB54-510C0C35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7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1F21-FBC0-48DD-AA06-99ED64C3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0597A-F3E2-42B4-B33C-BBEF12707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00E15-7620-4054-BE03-4371EF12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F86B5-6912-43FA-B2F3-11009C7C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584B-39EE-4232-BF73-2A2E316F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9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49AC7-CAEA-402C-913B-22ACDF9D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C498B-5594-4965-B846-D9591A877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F1281-7DED-4A94-9CE7-34E717E19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BA099-8FC8-4BF5-91BA-32704C26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41023-70A8-43FA-8377-A1C3889CA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EFEE6-C4F4-4F34-AFD9-4C57BDCB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F73E-7594-4DE3-B2D1-A4FFD561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200E0-E6A9-4E76-A311-AD2126F98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2C4F9-A1FE-4778-A458-866173F89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AA47A-8E7E-4782-B16E-1E141067E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EE9BE-0FB4-483C-8D24-EF95021BE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F43A76-F18F-4E1B-A83F-7FA38921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4F84A1-C573-41D2-9B2D-35EA58CC2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D87118-4278-4AA2-BA19-E46BE191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C219C-9721-4BFB-B0C4-20C5FF86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25CF37-9AB8-42D3-B510-043C55E8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CA0992-E601-49F3-9638-B57C02BA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3D8B7-A962-4011-A738-6D493DC4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2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FD2AC-994C-4AED-9FA9-1337E711B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C787F-0749-42F5-92CB-CA5FA3A9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CD068-0E13-44E6-87C3-BF4BE7DF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9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CB44F-EF0C-4FC1-9F7A-04DBA44F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435DE-BEB1-4D68-9818-B984009AB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44F5-3066-4A51-AEF8-17D4F207F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AF75C-8802-4191-833B-F3472B17B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62BF9-D18B-48FE-93A9-CDA35854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364D7-7653-4356-B6F1-702C36BF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03-0477-4C2B-950D-A155808F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28D7C-08F2-4682-898C-4DAB8E2BB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CDFED-9EB9-498E-9DB3-7A4DC257B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60AD9-1810-443C-AEEF-930EB75B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7255F-4A88-44B3-86BA-D0A22918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9E932-F09E-4912-A2FB-2A130FED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9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14618-B8DD-424D-9F3D-1D3BE02A2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0B8D2-6914-49B9-9A2F-E5AA3E617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A087B-386B-4570-9C6A-BF9D1A242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A209-E8D5-4AA9-BF87-2A52B60B096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E9D01-8444-43BD-B553-49437755B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D81E0-4416-4E6F-8C50-A5B1CA57D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4B09-19A9-4785-AD5C-30F45D42B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01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0">
            <a:extLst>
              <a:ext uri="{FF2B5EF4-FFF2-40B4-BE49-F238E27FC236}">
                <a16:creationId xmlns:a16="http://schemas.microsoft.com/office/drawing/2014/main" id="{CCF4FFBF-23E8-4985-A2E1-25922A2FD6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37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38C49B1F-9D18-4FA9-83F6-75EBA8C689A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4E4E045E-5675-4352-8F44-35234A933CC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2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333A9F28-3C2A-44C6-80EF-AB345454B8C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4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06B01EB1-859B-40A7-A290-582EC818D1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8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28E707F7-3073-415A-8FC0-4F05A496DE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2A0EA8B5-CEBD-4AC0-9B19-2D802D135BD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64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D124F885-0359-4507-9E44-DEFA3FFF31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5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5202CA38-AC88-4DFF-BCBC-FF705114E0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0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D256E21A-5543-4191-8032-1999226B9A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81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85101DEE-1073-4358-B520-BC06C8C2CEB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2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2021-03-12T21:13:03Z</dcterms:created>
  <dcterms:modified xsi:type="dcterms:W3CDTF">2021-03-12T21:14:11Z</dcterms:modified>
</cp:coreProperties>
</file>