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6197"/>
  </p:normalViewPr>
  <p:slideViewPr>
    <p:cSldViewPr snapToGrid="0" snapToObjects="1">
      <p:cViewPr varScale="1">
        <p:scale>
          <a:sx n="162" d="100"/>
          <a:sy n="162" d="100"/>
        </p:scale>
        <p:origin x="100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0F68E-20D7-5E46-BC05-78C720D884D3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01B84-0D28-BC43-AEF7-DAABAFCA2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20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72608-FC56-DB4C-9A3A-DB9604DB2E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6345" y="55091"/>
            <a:ext cx="10515600" cy="90662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D06FC-CB0D-0F49-AE68-E7E123047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505"/>
            <a:ext cx="10515600" cy="4779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10715-9ED8-9444-8722-9B0B25E17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F61F6-5176-F949-A2F4-DB89F9964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566" y="6356350"/>
            <a:ext cx="2743200" cy="365125"/>
          </a:xfrm>
        </p:spPr>
        <p:txBody>
          <a:bodyPr/>
          <a:lstStyle/>
          <a:p>
            <a:fld id="{8E0C1A8C-D3F6-0148-9F53-26A7D1610625}" type="slidenum">
              <a:rPr lang="en-US" smtClean="0"/>
              <a:t>‹#›</a:t>
            </a:fld>
            <a:r>
              <a:rPr lang="en-US" dirty="0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205491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13C7A-5DA1-D14C-8900-F2445A7D31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3013" y="98777"/>
            <a:ext cx="10515600" cy="84356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70B9D-389F-284A-85FC-7C7B3DBE9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E6EF0-4823-5843-B500-18F705B06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2898F-D7BF-234D-9E04-27B17566D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151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D7195-E0D9-214C-AC39-084BD360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1A8C-D3F6-0148-9F53-26A7D16106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213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B26FD-EDB2-0540-89EB-7E0DE10160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3013" y="90929"/>
            <a:ext cx="10515600" cy="84356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0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53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852B8-B10C-F845-8AC6-0D0F9F13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6F369-3C50-2E4D-A3E8-071E7C532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7DBE4-C197-264B-95F9-D9086A1E0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11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4BA8EC-D003-804D-80BB-168631AFD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013" y="39916"/>
            <a:ext cx="10515600" cy="843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B6A7-DBE2-C943-94EE-8CDDB06D2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82262"/>
            <a:ext cx="10515600" cy="4894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00A67-5F1B-8C46-A030-EA7644170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519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Proxima Nova Rg" panose="02000506030000020004" pitchFamily="50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430F1-0C82-F445-A150-46814B279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25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  <a:latin typeface="Proxima Nova Rg" panose="02000506030000020004" pitchFamily="50" charset="0"/>
              </a:defRPr>
            </a:lvl1pPr>
          </a:lstStyle>
          <a:p>
            <a:fld id="{8E0C1A8C-D3F6-0148-9F53-26A7D1610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FF233BBE-A059-4416-A864-137E5DEC07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9144" t="15175" r="7688" b="20333"/>
          <a:stretch/>
        </p:blipFill>
        <p:spPr>
          <a:xfrm>
            <a:off x="0" y="-1910"/>
            <a:ext cx="1243013" cy="96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00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4" r:id="rId3"/>
    <p:sldLayoutId id="2147483655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300">
          <a:solidFill>
            <a:schemeClr val="accent1"/>
          </a:solidFill>
          <a:latin typeface="Proxima Nova" panose="0200050603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itchFamily="2" charset="2"/>
        <a:buChar char="§"/>
        <a:defRPr sz="2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D762F-028D-478E-9802-9D89A1DB8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Sales Cycle Chart Pre-Covid: Edmonton</a:t>
            </a:r>
            <a:br>
              <a:rPr lang="en-US" dirty="0"/>
            </a:br>
            <a:r>
              <a:rPr lang="en-US" sz="2000" dirty="0">
                <a:solidFill>
                  <a:schemeClr val="accent2"/>
                </a:solidFill>
              </a:rPr>
              <a:t>Based on RadTracker #Occasions</a:t>
            </a:r>
            <a:endParaRPr lang="en-CA" dirty="0">
              <a:solidFill>
                <a:schemeClr val="accent2"/>
              </a:solidFill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7318FBF-77B0-40DF-8329-8096E666C1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3264"/>
              </p:ext>
            </p:extLst>
          </p:nvPr>
        </p:nvGraphicFramePr>
        <p:xfrm>
          <a:off x="1484469" y="1479040"/>
          <a:ext cx="8210550" cy="497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210464" imgH="4972050" progId="Excel.Sheet.12">
                  <p:embed/>
                </p:oleObj>
              </mc:Choice>
              <mc:Fallback>
                <p:oleObj name="Worksheet" r:id="rId2" imgW="8210464" imgH="49720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84469" y="1479040"/>
                        <a:ext cx="8210550" cy="4972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9498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C202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0B6F4"/>
      </a:accent1>
      <a:accent2>
        <a:srgbClr val="3972BA"/>
      </a:accent2>
      <a:accent3>
        <a:srgbClr val="9F52D0"/>
      </a:accent3>
      <a:accent4>
        <a:srgbClr val="D54097"/>
      </a:accent4>
      <a:accent5>
        <a:srgbClr val="D22127"/>
      </a:accent5>
      <a:accent6>
        <a:srgbClr val="F08217"/>
      </a:accent6>
      <a:hlink>
        <a:srgbClr val="0563C1"/>
      </a:hlink>
      <a:folHlink>
        <a:srgbClr val="954F72"/>
      </a:folHlink>
    </a:clrScheme>
    <a:fontScheme name="Custom 1">
      <a:majorFont>
        <a:latin typeface="Proxima Nova Rg"/>
        <a:ea typeface=""/>
        <a:cs typeface=""/>
      </a:majorFont>
      <a:minorFont>
        <a:latin typeface="Proxima Nova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e pagers_2021.potx  -  Read-Only" id="{2CB14A4D-D390-4247-89A7-DDEC4E2C370D}" vid="{77B5A5C5-9263-44C3-B582-6B04D6B226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One pagers_2021</Template>
  <TotalTime>73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Proxima Nova</vt:lpstr>
      <vt:lpstr>Proxima Nova Rg</vt:lpstr>
      <vt:lpstr>Wingdings</vt:lpstr>
      <vt:lpstr>Office Theme</vt:lpstr>
      <vt:lpstr>Worksheet</vt:lpstr>
      <vt:lpstr>Sales Cycle Chart Pre-Covid: Edmonton Based on RadTracker #Occasions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13</cp:revision>
  <dcterms:created xsi:type="dcterms:W3CDTF">2021-06-29T18:22:10Z</dcterms:created>
  <dcterms:modified xsi:type="dcterms:W3CDTF">2021-08-20T14:23:55Z</dcterms:modified>
</cp:coreProperties>
</file>