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61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06" autoAdjust="0"/>
    <p:restoredTop sz="96197"/>
  </p:normalViewPr>
  <p:slideViewPr>
    <p:cSldViewPr snapToGrid="0" snapToObjects="1">
      <p:cViewPr varScale="1">
        <p:scale>
          <a:sx n="162" d="100"/>
          <a:sy n="162" d="100"/>
        </p:scale>
        <p:origin x="100" y="1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60F68E-20D7-5E46-BC05-78C720D884D3}" type="datetimeFigureOut">
              <a:rPr lang="en-US" smtClean="0"/>
              <a:t>8/20/2021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901B84-0D28-BC43-AEF7-DAABAFCA22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47208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C72608-FC56-DB4C-9A3A-DB9604DB2E8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246345" y="55091"/>
            <a:ext cx="10515600" cy="906627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2D06FC-CB0D-0F49-AE68-E7E123047F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7505"/>
            <a:ext cx="10515600" cy="47790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510715-9ED8-9444-8722-9B0B25E170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EF61F6-5176-F949-A2F4-DB89F99640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1566" y="6356350"/>
            <a:ext cx="2743200" cy="365125"/>
          </a:xfrm>
        </p:spPr>
        <p:txBody>
          <a:bodyPr/>
          <a:lstStyle/>
          <a:p>
            <a:fld id="{8E0C1A8C-D3F6-0148-9F53-26A7D1610625}" type="slidenum">
              <a:rPr lang="en-US" smtClean="0"/>
              <a:t>‹#›</a:t>
            </a:fld>
            <a:r>
              <a:rPr lang="en-US" dirty="0"/>
              <a:t> |</a:t>
            </a:r>
          </a:p>
        </p:txBody>
      </p:sp>
    </p:spTree>
    <p:extLst>
      <p:ext uri="{BB962C8B-B14F-4D97-AF65-F5344CB8AC3E}">
        <p14:creationId xmlns:p14="http://schemas.microsoft.com/office/powerpoint/2010/main" val="20549100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A13C7A-5DA1-D14C-8900-F2445A7D31D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243013" y="98777"/>
            <a:ext cx="10515600" cy="843565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670B9D-389F-284A-85FC-7C7B3DBE9A9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41E6EF0-4823-5843-B500-18F705B066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12898F-D7BF-234D-9E04-27B17566D2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43151" y="6356350"/>
            <a:ext cx="4114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E1D7195-E0D9-214C-AC39-084BD36033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C1A8C-D3F6-0148-9F53-26A7D161062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72133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4B26FD-EDB2-0540-89EB-7E0DE101603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243013" y="90929"/>
            <a:ext cx="10515600" cy="843565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030858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845338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0852B8-B10C-F845-8AC6-0D0F9F132E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A6F369-3C50-2E4D-A3E8-071E7C5324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687DBE4-C197-264B-95F9-D9086A1E0C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831159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44BA8EC-D003-804D-80BB-168631AFD5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3013" y="39916"/>
            <a:ext cx="10515600" cy="8435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35B6A7-DBE2-C943-94EE-8CDDB06D2A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282262"/>
            <a:ext cx="10515600" cy="4894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200A67-5F1B-8C46-A030-EA7644170E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85193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Proxima Nova Rg" panose="02000506030000020004" pitchFamily="50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F430F1-0C82-F445-A150-46814B2792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2259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  <a:latin typeface="Proxima Nova Rg" panose="02000506030000020004" pitchFamily="50" charset="0"/>
              </a:defRPr>
            </a:lvl1pPr>
          </a:lstStyle>
          <a:p>
            <a:fld id="{8E0C1A8C-D3F6-0148-9F53-26A7D161062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 descr="Logo&#10;&#10;Description automatically generated">
            <a:extLst>
              <a:ext uri="{FF2B5EF4-FFF2-40B4-BE49-F238E27FC236}">
                <a16:creationId xmlns:a16="http://schemas.microsoft.com/office/drawing/2014/main" id="{FF233BBE-A059-4416-A864-137E5DEC073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7"/>
          <a:srcRect l="9144" t="15175" r="7688" b="20333"/>
          <a:stretch/>
        </p:blipFill>
        <p:spPr>
          <a:xfrm>
            <a:off x="0" y="-1910"/>
            <a:ext cx="1243013" cy="963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0005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2" r:id="rId2"/>
    <p:sldLayoutId id="2147483654" r:id="rId3"/>
    <p:sldLayoutId id="2147483655" r:id="rId4"/>
    <p:sldLayoutId id="2147483656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 spc="300">
          <a:solidFill>
            <a:schemeClr val="accent1"/>
          </a:solidFill>
          <a:latin typeface="Proxima Nova" panose="02000506030000020004" pitchFamily="2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accent1"/>
        </a:buClr>
        <a:buFont typeface="Wingdings" pitchFamily="2" charset="2"/>
        <a:buChar char="§"/>
        <a:defRPr sz="2800" kern="1200">
          <a:solidFill>
            <a:schemeClr val="tx1"/>
          </a:solidFill>
          <a:latin typeface="Proxima Nova" panose="02000506030000020004" pitchFamily="2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Wingdings" pitchFamily="2" charset="2"/>
        <a:buChar char="§"/>
        <a:defRPr sz="2400" kern="1200">
          <a:solidFill>
            <a:schemeClr val="tx1"/>
          </a:solidFill>
          <a:latin typeface="Proxima Nova" panose="02000506030000020004" pitchFamily="2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Wingdings" pitchFamily="2" charset="2"/>
        <a:buChar char="§"/>
        <a:defRPr sz="2000" kern="1200">
          <a:solidFill>
            <a:schemeClr val="tx1"/>
          </a:solidFill>
          <a:latin typeface="Proxima Nova" panose="02000506030000020004" pitchFamily="2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Wingdings" pitchFamily="2" charset="2"/>
        <a:buChar char="§"/>
        <a:defRPr sz="1800" kern="1200">
          <a:solidFill>
            <a:schemeClr val="tx1"/>
          </a:solidFill>
          <a:latin typeface="Proxima Nova" panose="02000506030000020004" pitchFamily="2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Wingdings" pitchFamily="2" charset="2"/>
        <a:buChar char="§"/>
        <a:defRPr sz="1800" kern="1200">
          <a:solidFill>
            <a:schemeClr val="tx1"/>
          </a:solidFill>
          <a:latin typeface="Proxima Nova" panose="02000506030000020004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package" Target="../embeddings/Microsoft_Excel_Worksheet.xlsx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1D762F-028D-478E-9802-9D89A1DB8A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Sales Cycle Chart Pre-Covid: Montreal</a:t>
            </a:r>
            <a:br>
              <a:rPr lang="en-US" dirty="0"/>
            </a:br>
            <a:r>
              <a:rPr lang="en-US" sz="2000" dirty="0">
                <a:solidFill>
                  <a:schemeClr val="accent2"/>
                </a:solidFill>
              </a:rPr>
              <a:t>Based on RadTracker #Occasions</a:t>
            </a:r>
            <a:endParaRPr lang="en-CA" dirty="0">
              <a:solidFill>
                <a:schemeClr val="accent2"/>
              </a:solidFill>
            </a:endParaRP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FA695196-5C37-4B2E-BCF0-93A31835F32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03122291"/>
              </p:ext>
            </p:extLst>
          </p:nvPr>
        </p:nvGraphicFramePr>
        <p:xfrm>
          <a:off x="1713533" y="982064"/>
          <a:ext cx="8352716" cy="57850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2" imgW="8655136" imgH="5994444" progId="Excel.Sheet.12">
                  <p:embed/>
                </p:oleObj>
              </mc:Choice>
              <mc:Fallback>
                <p:oleObj name="Worksheet" r:id="rId2" imgW="8655136" imgH="5994444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713533" y="982064"/>
                        <a:ext cx="8352716" cy="578500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848657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RC2021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10B6F4"/>
      </a:accent1>
      <a:accent2>
        <a:srgbClr val="3972BA"/>
      </a:accent2>
      <a:accent3>
        <a:srgbClr val="9F52D0"/>
      </a:accent3>
      <a:accent4>
        <a:srgbClr val="D54097"/>
      </a:accent4>
      <a:accent5>
        <a:srgbClr val="D22127"/>
      </a:accent5>
      <a:accent6>
        <a:srgbClr val="F08217"/>
      </a:accent6>
      <a:hlink>
        <a:srgbClr val="0563C1"/>
      </a:hlink>
      <a:folHlink>
        <a:srgbClr val="954F72"/>
      </a:folHlink>
    </a:clrScheme>
    <a:fontScheme name="Custom 1">
      <a:majorFont>
        <a:latin typeface="Proxima Nova Rg"/>
        <a:ea typeface=""/>
        <a:cs typeface=""/>
      </a:majorFont>
      <a:minorFont>
        <a:latin typeface="Proxima Nova Rg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ne pagers_2021.potx  -  Read-Only" id="{2CB14A4D-D390-4247-89A7-DDEC4E2C370D}" vid="{77B5A5C5-9263-44C3-B582-6B04D6B226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One pagers_2021</Template>
  <TotalTime>73</TotalTime>
  <Words>12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Proxima Nova</vt:lpstr>
      <vt:lpstr>Proxima Nova Rg</vt:lpstr>
      <vt:lpstr>Wingdings</vt:lpstr>
      <vt:lpstr>Office Theme</vt:lpstr>
      <vt:lpstr>Worksheet</vt:lpstr>
      <vt:lpstr>Sales Cycle Chart Pre-Covid: Montreal Based on RadTracker #Occasions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Lisa Dillon</dc:creator>
  <cp:lastModifiedBy>Lisa Dillon</cp:lastModifiedBy>
  <cp:revision>13</cp:revision>
  <dcterms:created xsi:type="dcterms:W3CDTF">2021-06-29T18:22:10Z</dcterms:created>
  <dcterms:modified xsi:type="dcterms:W3CDTF">2021-08-20T14:22:23Z</dcterms:modified>
</cp:coreProperties>
</file>