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Ex3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5.xml" ContentType="application/vnd.openxmlformats-officedocument.presentationml.notesSlide+xml"/>
  <Override PartName="/ppt/charts/chartEx4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1" r:id="rId1"/>
    <p:sldMasterId id="2147483864" r:id="rId2"/>
    <p:sldMasterId id="2147483879" r:id="rId3"/>
  </p:sldMasterIdLst>
  <p:notesMasterIdLst>
    <p:notesMasterId r:id="rId12"/>
  </p:notesMasterIdLst>
  <p:sldIdLst>
    <p:sldId id="257" r:id="rId4"/>
    <p:sldId id="1566" r:id="rId5"/>
    <p:sldId id="2925" r:id="rId6"/>
    <p:sldId id="2937" r:id="rId7"/>
    <p:sldId id="2931" r:id="rId8"/>
    <p:sldId id="2933" r:id="rId9"/>
    <p:sldId id="2934" r:id="rId10"/>
    <p:sldId id="29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E8078"/>
    <a:srgbClr val="B2958D"/>
    <a:srgbClr val="CCA39F"/>
    <a:srgbClr val="C29C97"/>
    <a:srgbClr val="BC9D95"/>
    <a:srgbClr val="B1898A"/>
    <a:srgbClr val="A78180"/>
    <a:srgbClr val="DBAEAB"/>
    <a:srgbClr val="B08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8" autoAdjust="0"/>
    <p:restoredTop sz="96037"/>
  </p:normalViewPr>
  <p:slideViewPr>
    <p:cSldViewPr snapToGrid="0" snapToObjects="1">
      <p:cViewPr varScale="1">
        <p:scale>
          <a:sx n="159" d="100"/>
          <a:sy n="159" d="100"/>
        </p:scale>
        <p:origin x="-106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11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2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65477362204723E-2"/>
          <c:y val="4.2252088936264219E-2"/>
          <c:w val="0.94583452263779533"/>
          <c:h val="0.76752769638732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E6-A348-8C9C-27E4403DBEC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4E6-A348-8C9C-27E4403DBEC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4E6-A348-8C9C-27E4403DBEC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E6-A348-8C9C-27E4403DBEC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4E6-A348-8C9C-27E4403DBE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&lt; $40,000</c:v>
                </c:pt>
                <c:pt idx="1">
                  <c:v>$40,000 - $59,999</c:v>
                </c:pt>
                <c:pt idx="2">
                  <c:v>$60,000 - $99,999</c:v>
                </c:pt>
                <c:pt idx="3">
                  <c:v>$100,000 - $149,000</c:v>
                </c:pt>
                <c:pt idx="4">
                  <c:v>$150,000 - $199,999</c:v>
                </c:pt>
                <c:pt idx="5">
                  <c:v>$200,000+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0.12</c:v>
                </c:pt>
                <c:pt idx="1">
                  <c:v>0.14000000000000001</c:v>
                </c:pt>
                <c:pt idx="2">
                  <c:v>0.25</c:v>
                </c:pt>
                <c:pt idx="3">
                  <c:v>0.21</c:v>
                </c:pt>
                <c:pt idx="4">
                  <c:v>0.09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E6-A348-8C9C-27E4403DB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2146803728"/>
        <c:axId val="1778852208"/>
      </c:barChart>
      <c:catAx>
        <c:axId val="214680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1778852208"/>
        <c:crosses val="autoZero"/>
        <c:auto val="1"/>
        <c:lblAlgn val="ctr"/>
        <c:lblOffset val="100"/>
        <c:noMultiLvlLbl val="0"/>
      </c:catAx>
      <c:valAx>
        <c:axId val="1778852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680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8F-9541-AFBB-AA6AA99506E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8F-9541-AFBB-AA6AA99506E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8F-9541-AFBB-AA6AA99506E1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F-9541-AFBB-AA6AA99506E1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8F-9541-AFBB-AA6AA99506E1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8F-9541-AFBB-AA6AA99506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8F-9541-AFBB-AA6AA9950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83-294F-813D-3B2C9592AF6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83-294F-813D-3B2C9592AF6D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83-294F-813D-3B2C9592AF6D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83-294F-813D-3B2C9592AF6D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83-294F-813D-3B2C9592AF6D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B83-294F-813D-3B2C9592AF6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83-294F-813D-3B2C9592A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27-0D49-895C-B9990161F1E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27-0D49-895C-B9990161F1E3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27-0D49-895C-B9990161F1E3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27-0D49-895C-B9990161F1E3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27-0D49-895C-B9990161F1E3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F27-0D49-895C-B9990161F1E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27-0D49-895C-B9990161F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62-E345-9DC1-98E017DFE5E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62-E345-9DC1-98E017DFE5E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62-E345-9DC1-98E017DFE5E8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62-E345-9DC1-98E017DFE5E8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762-E345-9DC1-98E017DFE5E8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762-E345-9DC1-98E017DFE5E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7.0000000000000007E-2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762-E345-9DC1-98E017DFE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26041666666655E-2"/>
          <c:y val="6.9608319913261163E-2"/>
          <c:w val="0.74980208333333331"/>
          <c:h val="0.860783360173477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8-7642-A883-79A46C32F4C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18-7642-A883-79A46C32F4C1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18-7642-A883-79A46C32F4C1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18-7642-A883-79A46C32F4C1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18-7642-A883-79A46C32F4C1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018-7642-A883-79A46C32F4C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0.06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018-7642-A883-79A46C32F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26041666666655E-2"/>
          <c:y val="6.9608319913261163E-2"/>
          <c:w val="0.74980208333333331"/>
          <c:h val="0.860783360173477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33-444A-A1FE-4C6D7302FA0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33-444A-A1FE-4C6D7302FA0F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33-444A-A1FE-4C6D7302FA0F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33-444A-A1FE-4C6D7302FA0F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E33-444A-A1FE-4C6D7302FA0F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E33-444A-A1FE-4C6D7302FA0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0.04</c:v>
                </c:pt>
                <c:pt idx="1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33-444A-A1FE-4C6D7302F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26041666666655E-2"/>
          <c:y val="6.9608319913261163E-2"/>
          <c:w val="0.74980208333333331"/>
          <c:h val="0.860783360173477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12-4AA9-837D-3E8A1B768FA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12-4AA9-837D-3E8A1B768FAF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12-4AA9-837D-3E8A1B768FAF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12-4AA9-837D-3E8A1B768FAF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12-4AA9-837D-3E8A1B768FAF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C12-4AA9-837D-3E8A1B768FA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0.04</c:v>
                </c:pt>
                <c:pt idx="1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12-4AA9-837D-3E8A1B768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26041666666655E-2"/>
          <c:y val="6.9608319913261163E-2"/>
          <c:w val="0.74980208333333331"/>
          <c:h val="0.860783360173477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1B-44D3-9135-B0496F2B8EC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1B-44D3-9135-B0496F2B8EC7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1B-44D3-9135-B0496F2B8EC7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1B-44D3-9135-B0496F2B8EC7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1B-44D3-9135-B0496F2B8EC7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21B-44D3-9135-B0496F2B8EC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0.03</c:v>
                </c:pt>
                <c:pt idx="1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1B-44D3-9135-B0496F2B8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8F-9541-AFBB-AA6AA99506E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8F-9541-AFBB-AA6AA99506E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8F-9541-AFBB-AA6AA99506E1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F-9541-AFBB-AA6AA99506E1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8F-9541-AFBB-AA6AA99506E1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8F-9541-AFBB-AA6AA99506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8F-9541-AFBB-AA6AA9950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83-294F-813D-3B2C9592AF6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83-294F-813D-3B2C9592AF6D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83-294F-813D-3B2C9592AF6D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83-294F-813D-3B2C9592AF6D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83-294F-813D-3B2C9592AF6D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B83-294F-813D-3B2C9592AF6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83-294F-813D-3B2C9592A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27-0D49-895C-B9990161F1E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27-0D49-895C-B9990161F1E3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27-0D49-895C-B9990161F1E3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27-0D49-895C-B9990161F1E3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27-0D49-895C-B9990161F1E3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F27-0D49-895C-B9990161F1E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27-0D49-895C-B9990161F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62-E345-9DC1-98E017DFE5E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62-E345-9DC1-98E017DFE5E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62-E345-9DC1-98E017DFE5E8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62-E345-9DC1-98E017DFE5E8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762-E345-9DC1-98E017DFE5E8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762-E345-9DC1-98E017DFE5E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762-E345-9DC1-98E017DFE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26041666666655E-2"/>
          <c:y val="6.9608319913261163E-2"/>
          <c:w val="0.74980208333333331"/>
          <c:h val="0.860783360173477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8-7642-A883-79A46C32F4C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18-7642-A883-79A46C32F4C1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18-7642-A883-79A46C32F4C1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18-7642-A883-79A46C32F4C1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18-7642-A883-79A46C32F4C1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018-7642-A883-79A46C32F4C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0.12</c:v>
                </c:pt>
                <c:pt idx="1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018-7642-A883-79A46C32F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26041666666655E-2"/>
          <c:y val="6.9608319913261163E-2"/>
          <c:w val="0.74980208333333331"/>
          <c:h val="0.860783360173477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33-444A-A1FE-4C6D7302FA0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33-444A-A1FE-4C6D7302FA0F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33-444A-A1FE-4C6D7302FA0F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33-444A-A1FE-4C6D7302FA0F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E33-444A-A1FE-4C6D7302FA0F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E33-444A-A1FE-4C6D7302FA0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0.13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33-444A-A1FE-4C6D7302F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26041666666655E-2"/>
          <c:y val="6.9608319913261163E-2"/>
          <c:w val="0.74980208333333331"/>
          <c:h val="0.860783360173477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9C-E843-B362-D025D42D6AF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9C-E843-B362-D025D42D6AFD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9C-E843-B362-D025D42D6AFD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9C-E843-B362-D025D42D6AFD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D9C-E843-B362-D025D42D6AFD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D9C-E843-B362-D025D42D6A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9C-E843-B362-D025D42D6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26041666666655E-2"/>
          <c:y val="6.9608319913261163E-2"/>
          <c:w val="0.74980208333333331"/>
          <c:h val="0.860783360173477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B-4403-B4C2-1F514BCD2D6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6B-4403-B4C2-1F514BCD2D69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6B-4403-B4C2-1F514BCD2D69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6B-4403-B4C2-1F514BCD2D69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6B-4403-B4C2-1F514BCD2D69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36B-4403-B4C2-1F514BCD2D6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0.08</c:v>
                </c:pt>
                <c:pt idx="1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6B-4403-B4C2-1F514BCD2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Sheet1!$A$2:$A$7</cx:f>
        <cx:lvl ptCount="6">
          <cx:pt idx="0">18-24</cx:pt>
          <cx:pt idx="1">25-34</cx:pt>
          <cx:pt idx="2">35-44</cx:pt>
          <cx:pt idx="3">45-54</cx:pt>
          <cx:pt idx="4">55-64</cx:pt>
          <cx:pt idx="5">65+</cx:pt>
        </cx:lvl>
      </cx:strDim>
      <cx:numDim type="val">
        <cx:f>Sheet1!$B$2:$B$7</cx:f>
        <cx:lvl ptCount="6" formatCode="0%">
          <cx:pt idx="0">0.02</cx:pt>
          <cx:pt idx="1">0.11</cx:pt>
          <cx:pt idx="2">0.17000000000000001</cx:pt>
          <cx:pt idx="3">0.19</cx:pt>
          <cx:pt idx="4">0.20000000000000001</cx:pt>
          <cx:pt idx="5">0.31</cx:pt>
        </cx:lvl>
      </cx:numDim>
    </cx:data>
  </cx:chartData>
  <cx:chart>
    <cx:plotArea>
      <cx:plotAreaRegion>
        <cx:series layoutId="funnel" uniqueId="{170F5CFB-D751-F543-99FD-5D2C09512F06}">
          <cx:tx>
            <cx:txData>
              <cx:f>Sheet1!$B$1</cx:f>
              <cx:v>Series1</cx:v>
            </cx:txData>
          </cx:tx>
          <cx:dataPt idx="1">
            <cx:spPr>
              <a:solidFill>
                <a:srgbClr val="3C78C3"/>
              </a:solidFill>
            </cx:spPr>
          </cx:dataPt>
          <cx:dataPt idx="2">
            <cx:spPr>
              <a:solidFill>
                <a:srgbClr val="9F52D0"/>
              </a:solidFill>
            </cx:spPr>
          </cx:dataPt>
          <cx:dataPt idx="3">
            <cx:spPr>
              <a:solidFill>
                <a:srgbClr val="D64198"/>
              </a:solidFill>
            </cx:spPr>
          </cx:dataPt>
          <cx:dataPt idx="4">
            <cx:spPr>
              <a:solidFill>
                <a:srgbClr val="DA2228"/>
              </a:solidFill>
            </cx:spPr>
          </cx:dataPt>
          <cx:dataPt idx="5">
            <cx:spPr>
              <a:solidFill>
                <a:srgbClr val="F18318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 sz="1197" b="0" i="0" u="none" strike="noStrike" baseline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 sz="1197" b="0" i="0" u="none" strike="noStrike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Sheet1!$A$2:$B$17</cx:f>
        <cx:lvl ptCount="16">
          <cx:pt idx="0">101i</cx:pt>
          <cx:pt idx="1">106i</cx:pt>
          <cx:pt idx="2">101i</cx:pt>
          <cx:pt idx="3">92i</cx:pt>
          <cx:pt idx="4">96i</cx:pt>
        </cx:lvl>
        <cx:lvl ptCount="16">
          <cx:pt idx="0">Atl</cx:pt>
          <cx:pt idx="1">Que</cx:pt>
          <cx:pt idx="2">Ont</cx:pt>
          <cx:pt idx="3">Pra/AB</cx:pt>
          <cx:pt idx="4">BC</cx:pt>
        </cx:lvl>
        <cx:lvl ptCount="0"/>
      </cx:strDim>
      <cx:numDim type="size">
        <cx:f>Sheet1!$C$2:$C$17</cx:f>
        <cx:lvl ptCount="16" formatCode="0%">
          <cx:pt idx="0">0.070000000000000007</cx:pt>
          <cx:pt idx="1">0.23999999999999999</cx:pt>
          <cx:pt idx="2">0.40000000000000002</cx:pt>
          <cx:pt idx="3">0.16</cx:pt>
          <cx:pt idx="4">0.13</cx:pt>
        </cx:lvl>
      </cx:numDim>
    </cx:data>
  </cx:chartData>
  <cx:chart>
    <cx:plotArea>
      <cx:plotAreaRegion>
        <cx:series layoutId="sunburst" uniqueId="{5DD7B0B0-B88F-46B7-9CD6-EF8DA16A043A}">
          <cx:tx>
            <cx:txData>
              <cx:f>Sheet1!$C$1</cx:f>
              <cx:v>%</cx:v>
            </cx:txData>
          </cx:tx>
          <cx:dataPt idx="0"/>
          <cx:dataPt idx="6">
            <cx:spPr>
              <a:solidFill>
                <a:srgbClr val="F08217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 b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 sz="800" b="0" i="0" u="none" strike="noStrike" baseline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 Light" panose="020F0302020204030204" pitchFamily="34" charset="0"/>
                </a:endParaRPr>
              </a:p>
            </cx:txPr>
            <cx:visibility seriesName="0" categoryName="1" value="1"/>
            <cx:separator>
</cx:separator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latin typeface="+mj-lt"/>
                    </a:defRPr>
                  </a:pPr>
                  <a:r>
                    <a:rPr lang="en-US" sz="1400" b="0" i="0" u="none" strike="noStrike" baseline="0">
                      <a:solidFill>
                        <a:prstClr val="white"/>
                      </a:solidFill>
                      <a:latin typeface="+mj-lt"/>
                      <a:cs typeface="Calibri Light" panose="020F0302020204030204" pitchFamily="34" charset="0"/>
                    </a:rPr>
                    <a:t>101i
7%</a:t>
                  </a:r>
                </a:p>
              </cx:txPr>
              <cx:visibility seriesName="0" categoryName="1" value="1"/>
              <cx:separator>
</cx:separato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latin typeface="+mj-lt"/>
                      <a:ea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+mj-lt"/>
                      <a:cs typeface="Calibri Light" panose="020F0302020204030204" pitchFamily="34" charset="0"/>
                    </a:rPr>
                    <a:t>Que</a:t>
                  </a:r>
                </a:p>
              </cx:txPr>
              <cx:visibility seriesName="0" categoryName="1" value="1"/>
              <cx:separator> 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latin typeface="+mj-lt"/>
                      <a:ea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+mj-lt"/>
                      <a:cs typeface="Calibri Light" panose="020F0302020204030204" pitchFamily="34" charset="0"/>
                    </a:rPr>
                    <a:t>106i
24%</a:t>
                  </a:r>
                </a:p>
              </cx:txPr>
              <cx:visibility seriesName="0" categoryName="1" value="1"/>
              <cx:separator>
</cx:separato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 b="0" i="0">
                      <a:latin typeface="+mj-lt"/>
                      <a:ea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+mj-lt"/>
                      <a:cs typeface="Calibri Light" panose="020F0302020204030204" pitchFamily="34" charset="0"/>
                    </a:rPr>
                    <a:t>Ont</a:t>
                  </a:r>
                </a:p>
              </cx:txPr>
              <cx:visibility seriesName="0" categoryName="1" value="1"/>
              <cx:separator> </cx:separato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latin typeface="+mj-lt"/>
                      <a:ea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+mj-lt"/>
                      <a:cs typeface="Calibri Light" panose="020F0302020204030204" pitchFamily="34" charset="0"/>
                    </a:rPr>
                    <a:t>101i
40%</a:t>
                  </a:r>
                </a:p>
              </cx:txPr>
              <cx:visibility seriesName="0" categoryName="1" value="1"/>
              <cx:separator>
</cx:separato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>
                      <a:solidFill>
                        <a:schemeClr val="bg1"/>
                      </a:solidFill>
                      <a:latin typeface="+mj-lt"/>
                    </a:defRPr>
                  </a:pPr>
                  <a:r>
                    <a:rPr lang="en-US" sz="1200" b="0" i="0" u="none" strike="noStrike" baseline="0">
                      <a:solidFill>
                        <a:schemeClr val="bg1"/>
                      </a:solidFill>
                      <a:latin typeface="+mj-lt"/>
                      <a:cs typeface="Calibri Light" panose="020F0302020204030204" pitchFamily="34" charset="0"/>
                    </a:rPr>
                    <a:t>Pra/AB</a:t>
                  </a:r>
                </a:p>
              </cx:txPr>
              <cx:visibility seriesName="0" categoryName="1" value="1"/>
              <cx:separator>
</cx:separato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solidFill>
                        <a:schemeClr val="bg1"/>
                      </a:solidFill>
                      <a:latin typeface="+mj-lt"/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+mj-lt"/>
                      <a:cs typeface="Calibri Light" panose="020F0302020204030204" pitchFamily="34" charset="0"/>
                    </a:rPr>
                    <a:t>92i
16%</a:t>
                  </a:r>
                </a:p>
              </cx:txPr>
              <cx:visibility seriesName="0" categoryName="1" value="1"/>
              <cx:separator>
</cx:separato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latin typeface="+mj-lt"/>
                      <a:ea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+mj-lt"/>
                      <a:cs typeface="Calibri Light" panose="020F0302020204030204" pitchFamily="34" charset="0"/>
                    </a:rPr>
                    <a:t>96i
13%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Sheet1!$A$2:$A$10</cx:f>
        <cx:lvl ptCount="9">
          <cx:pt idx="0">Internet - Web Browsing</cx:pt>
          <cx:pt idx="1">Internet - Social Media</cx:pt>
          <cx:pt idx="2">Internet - Streaming Video</cx:pt>
          <cx:pt idx="3">Daily Newspapers</cx:pt>
          <cx:pt idx="4">Magazines</cx:pt>
          <cx:pt idx="5">Streaming Audio</cx:pt>
          <cx:pt idx="6">Community Newspapers</cx:pt>
          <cx:pt idx="7">Podcasts</cx:pt>
          <cx:pt idx="8">AM/FM Radio</cx:pt>
        </cx:lvl>
      </cx:strDim>
      <cx:numDim type="val">
        <cx:f>Sheet1!$B$2:$B$10</cx:f>
        <cx:lvl ptCount="9" formatCode="0%">
          <cx:pt idx="0">0.78000000000000003</cx:pt>
          <cx:pt idx="1">0.76000000000000001</cx:pt>
          <cx:pt idx="2">0.68000000000000005</cx:pt>
          <cx:pt idx="3">0.67000000000000004</cx:pt>
          <cx:pt idx="4">0.66000000000000003</cx:pt>
          <cx:pt idx="5">0.64000000000000001</cx:pt>
          <cx:pt idx="6">0.64000000000000001</cx:pt>
          <cx:pt idx="7">0.56000000000000005</cx:pt>
          <cx:pt idx="8">0.48999999999999999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funnel" uniqueId="{91528C67-C3CA-9B4B-8634-030F50C82300}">
          <cx:tx>
            <cx:txData>
              <cx:f>Sheet1!$B$1</cx:f>
              <cx:v>Series1</cx:v>
            </cx:txData>
          </cx:tx>
          <cx:spPr>
            <a:solidFill>
              <a:schemeClr val="accent3"/>
            </a:solidFill>
          </cx:spPr>
          <cx:dataPt idx="0">
            <cx:spPr>
              <a:solidFill>
                <a:srgbClr val="9F52D0">
                  <a:lumMod val="50000"/>
                </a:srgbClr>
              </a:solidFill>
            </cx:spPr>
          </cx:dataPt>
          <cx:dataPt idx="1">
            <cx:spPr>
              <a:solidFill>
                <a:srgbClr val="3972BA">
                  <a:lumMod val="50000"/>
                </a:srgbClr>
              </a:solidFill>
            </cx:spPr>
          </cx:dataPt>
          <cx:dataPt idx="2">
            <cx:spPr>
              <a:solidFill>
                <a:srgbClr val="10B6F4">
                  <a:lumMod val="50000"/>
                </a:srgbClr>
              </a:solidFill>
            </cx:spPr>
          </cx:dataPt>
          <cx:dataPt idx="3">
            <cx:spPr>
              <a:solidFill>
                <a:srgbClr val="F08217"/>
              </a:solidFill>
            </cx:spPr>
          </cx:dataPt>
          <cx:dataPt idx="4">
            <cx:spPr>
              <a:solidFill>
                <a:srgbClr val="D22127"/>
              </a:solidFill>
            </cx:spPr>
          </cx:dataPt>
          <cx:dataPt idx="5">
            <cx:spPr>
              <a:solidFill>
                <a:srgbClr val="D54097"/>
              </a:solidFill>
            </cx:spPr>
          </cx:dataPt>
          <cx:dataPt idx="6">
            <cx:spPr>
              <a:solidFill>
                <a:srgbClr val="9F52D0"/>
              </a:solidFill>
            </cx:spPr>
          </cx:dataPt>
          <cx:dataPt idx="7">
            <cx:spPr>
              <a:solidFill>
                <a:srgbClr val="3972BA"/>
              </a:solidFill>
            </cx:spPr>
          </cx:dataPt>
          <cx:dataPt idx="8">
            <cx:spPr>
              <a:solidFill>
                <a:srgbClr val="15B4F2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GB" sz="1800" b="0" i="0" u="none" strike="noStrike" baseline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cx:txPr>
            <cx:visibility seriesName="0" categoryName="0" value="1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GB" sz="2000" b="0" i="0" u="none" strike="noStrike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78%</a:t>
                  </a:r>
                </a:p>
              </cx:txPr>
              <cx:visibility seriesName="0" categoryName="0" value="1"/>
            </cx:dataLabel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 sz="1197" b="0" i="0" u="none" strike="noStrike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cx:txPr>
      </cx:axis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Doing House Work / Yard</cx:pt>
          <cx:pt idx="1">Exercising / Working Out</cx:pt>
          <cx:pt idx="2">Getting Ready for School / Work / Function</cx:pt>
          <cx:pt idx="3">Relaxing at Home</cx:pt>
          <cx:pt idx="4">Travelling to/from work/school</cx:pt>
          <cx:pt idx="5">Travelling: Shopping / Errands</cx:pt>
          <cx:pt idx="6">Waking Up / Alarm</cx:pt>
          <cx:pt idx="7">At Work / School</cx:pt>
        </cx:lvl>
        <cx:lvl ptCount="0"/>
        <cx:lvl ptCount="0"/>
      </cx:strDim>
      <cx:numDim type="size">
        <cx:f>Sheet1!$B$2:$B$16</cx:f>
        <cx:lvl ptCount="15" formatCode="0%">
          <cx:pt idx="0">0.46999999999999997</cx:pt>
          <cx:pt idx="1">0.28000000000000003</cx:pt>
          <cx:pt idx="2">0.34000000000000002</cx:pt>
          <cx:pt idx="3">0.47999999999999998</cx:pt>
          <cx:pt idx="4">0.56000000000000005</cx:pt>
          <cx:pt idx="5">0.73999999999999999</cx:pt>
          <cx:pt idx="6">0.29999999999999999</cx:pt>
          <cx:pt idx="7">0.23000000000000001</cx:pt>
        </cx:lvl>
      </cx:numDim>
    </cx:data>
  </cx:chartData>
  <cx:chart>
    <cx:plotArea>
      <cx:plotAreaRegion>
        <cx:series layoutId="treemap" uniqueId="{E2466DFD-5BFF-4F81-B025-5E82919FB9A1}">
          <cx:tx>
            <cx:txData>
              <cx:f>Sheet1!$B$1</cx:f>
              <cx:v>Series1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just" rtl="0">
                  <a:defRPr sz="1000" b="0" baseline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 sz="1000" b="0" i="0" u="none" strike="noStrike" baseline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cx:txPr>
            <cx:visibility seriesName="0" categoryName="1" value="1"/>
            <cx:separator> </cx:separator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>
                      <a:latin typeface="+mn-lt"/>
                    </a:defRPr>
                  </a:pPr>
                  <a:r>
                    <a:rPr lang="en-US" sz="1100" b="0" i="0" u="none" strike="noStrike" baseline="0">
                      <a:solidFill>
                        <a:srgbClr val="FFFFFF"/>
                      </a:solidFill>
                      <a:latin typeface="+mn-lt"/>
                    </a:rPr>
                    <a:t>Exercising / Working Out 28%</a:t>
                  </a:r>
                </a:p>
              </cx:txPr>
              <cx:visibility seriesName="0" categoryName="1" value="1"/>
              <cx:separator> </cx:separato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>
                      <a:latin typeface="+mn-lt"/>
                    </a:defRPr>
                  </a:pPr>
                  <a:r>
                    <a:rPr lang="en-US" sz="1100" b="0" i="0" u="none" strike="noStrike" baseline="0">
                      <a:solidFill>
                        <a:srgbClr val="FFFFFF"/>
                      </a:solidFill>
                      <a:latin typeface="+mn-lt"/>
                    </a:rPr>
                    <a:t>Getting Ready for School / Work / Function 34%</a:t>
                  </a:r>
                </a:p>
              </cx:txPr>
              <cx:visibility seriesName="0" categoryName="1" value="1"/>
              <cx:separator>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E9C55-6927-5D4F-8FDF-1A249365C1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E0B7-F25D-C943-86C8-5B5714A80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9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E0B7-F25D-C943-86C8-5B5714A809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83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E0B7-F25D-C943-86C8-5B5714A809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3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E0B7-F25D-C943-86C8-5B5714A809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49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E0B7-F25D-C943-86C8-5B5714A809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42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E0B7-F25D-C943-86C8-5B5714A809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2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DA1C7-2766-1D4B-8E30-81DE6989D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A5C1D-11D0-4147-A72B-A6506980D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0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85D6-FF33-BC42-A95B-8170CC6C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62C20-1149-5948-906F-0B42E9B95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4E53A-432A-944A-88F2-30B0F5FAB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D8FE5-3BA3-2145-BCF8-F12AA9DC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35569-24A6-054A-85CF-4069FCF2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433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B0F41-81C9-8341-985D-170B12B8A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A2E3F-74BC-8943-8C9D-B9560767A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6A806-3E32-7845-85A8-46A6C6CEF7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57793-EFCA-F44F-BE7D-DB389740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7083D-B569-AE40-B667-08BDF187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1357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29F0C-CE95-5F4F-A71F-D0C2F8D0D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1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1386962-AAD1-0D43-944C-428CB7499B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2325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DA1C7-2766-1D4B-8E30-81DE6989D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A5C1D-11D0-4147-A72B-A6506980D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536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A88E6-D952-614E-B5F9-41EF8FB7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1" y="365126"/>
            <a:ext cx="11183601" cy="80769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BF0D-3DB2-174B-B565-89655B15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2" y="1302026"/>
            <a:ext cx="11183602" cy="48749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80EDE-371F-6A48-8554-CE6EE1D5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19DD7-A42E-A04B-866A-5496950C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EA95D-5007-4540-B847-A5391284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5938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E7AD-BD60-CB4D-B6CA-668E8546B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A12EB-DAEF-4A4E-A0A8-D11F65C31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19CD7-7A55-2F48-B35D-54ADF557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5136-9987-B746-86F8-AC3C78B27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9CA8D-14F0-8549-9D09-65F9C82F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837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CF81F-F48E-704F-A942-9214A81CF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FB24E-FA0D-BB42-8201-0C6D9F5C5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CDC50-FBDA-3240-B275-6EB1F7185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57C56-3045-0642-BA74-A8162495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CCEE1-633E-C440-9494-E3EE930D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2E7AD-5ABE-6F40-9A18-2B22BB2C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0599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444A-4E80-1148-9B22-DB6460B2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B8FA-9C48-D548-9F2A-614928084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A9607-1B6E-8646-93E5-DD1A53AF1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AB12E-E0B1-E845-B7E9-BDA71A1A3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E9E58-3E1C-9143-9C7C-3ABEB0B47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736478-C313-524C-960E-5A4673EB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C562F-C514-4942-B593-877D1D4E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143E32-5FD2-AE41-A545-48AAD3D9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6673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F5076-6652-C64D-9DBD-E208F68D8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365126"/>
            <a:ext cx="11321823" cy="80769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84B479-4538-CC48-A986-07B8C862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AC1DE-178D-BB40-AAFC-C4579C01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003D7-5011-B74E-9423-A3D6521A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2118" y="6356350"/>
            <a:ext cx="2743200" cy="365125"/>
          </a:xfrm>
        </p:spPr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8919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41541-FB16-7349-A72A-45A31A8E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960" y="6356349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7218A-4CF7-5946-9410-1C8E9F00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50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A88E6-D952-614E-B5F9-41EF8FB7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1" y="365126"/>
            <a:ext cx="11183601" cy="80769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BF0D-3DB2-174B-B565-89655B15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2" y="1302026"/>
            <a:ext cx="11183602" cy="48749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80EDE-371F-6A48-8554-CE6EE1D5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19DD7-A42E-A04B-866A-5496950C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EA95D-5007-4540-B847-A5391284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 sz="1000">
                <a:latin typeface="Montserrat" panose="00000500000000000000" pitchFamily="2" charset="0"/>
              </a:defRPr>
            </a:lvl1pPr>
          </a:lstStyle>
          <a:p>
            <a:fld id="{01386962-AAD1-0D43-944C-428CB7499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3265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6ECD-7D41-8549-AEE0-C67A635F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1B065-749B-4346-8E82-2D61B194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51FA6-254C-9845-B3F8-E046477C3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5E18E-F69F-1441-A7F8-781EB78B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4CAB0-0FA8-5143-96B3-E7332493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606C2-8D65-2F42-B9E0-D24AA47E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6539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536D-5A8A-2246-A579-C5A90DFE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FAA0F-FA55-A242-96CE-08308FA74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D0077-D2DD-514C-8B77-B50152625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098D4-5CAE-F74F-B497-E022E04A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846D2-CA6F-274E-A9A8-F796A33F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9459A-66DE-1B4C-8E4A-5B567DEC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74571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85D6-FF33-BC42-A95B-8170CC6C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62C20-1149-5948-906F-0B42E9B95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4E53A-432A-944A-88F2-30B0F5FAB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D8FE5-3BA3-2145-BCF8-F12AA9DC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35569-24A6-054A-85CF-4069FCF2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0049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B0F41-81C9-8341-985D-170B12B8A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A2E3F-74BC-8943-8C9D-B9560767A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6A806-3E32-7845-85A8-46A6C6CEF7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57793-EFCA-F44F-BE7D-DB389740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7083D-B569-AE40-B667-08BDF187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1220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E7AD-BD60-CB4D-B6CA-668E8546B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A12EB-DAEF-4A4E-A0A8-D11F65C31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19CD7-7A55-2F48-B35D-54ADF557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5136-9987-B746-86F8-AC3C78B27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9CA8D-14F0-8549-9D09-65F9C82F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430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CF81F-F48E-704F-A942-9214A81CF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FB24E-FA0D-BB42-8201-0C6D9F5C5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CDC50-FBDA-3240-B275-6EB1F7185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57C56-3045-0642-BA74-A8162495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CCEE1-633E-C440-9494-E3EE930D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2E7AD-5ABE-6F40-9A18-2B22BB2C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1352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444A-4E80-1148-9B22-DB6460B2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B8FA-9C48-D548-9F2A-614928084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A9607-1B6E-8646-93E5-DD1A53AF1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AB12E-E0B1-E845-B7E9-BDA71A1A3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E9E58-3E1C-9143-9C7C-3ABEB0B47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736478-C313-524C-960E-5A4673EB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C562F-C514-4942-B593-877D1D4E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143E32-5FD2-AE41-A545-48AAD3D9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7398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F5076-6652-C64D-9DBD-E208F68D8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365126"/>
            <a:ext cx="11321823" cy="80769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84B479-4538-CC48-A986-07B8C862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AC1DE-178D-BB40-AAFC-C4579C01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003D7-5011-B74E-9423-A3D6521A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2118" y="6356350"/>
            <a:ext cx="2743200" cy="365125"/>
          </a:xfrm>
        </p:spPr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2663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41541-FB16-7349-A72A-45A31A8E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960" y="6356349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7218A-4CF7-5946-9410-1C8E9F00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683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6ECD-7D41-8549-AEE0-C67A635F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1B065-749B-4346-8E82-2D61B194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51FA6-254C-9845-B3F8-E046477C3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5E18E-F69F-1441-A7F8-781EB78B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4CAB0-0FA8-5143-96B3-E7332493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606C2-8D65-2F42-B9E0-D24AA47E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8436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536D-5A8A-2246-A579-C5A90DFE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FAA0F-FA55-A242-96CE-08308FA74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D0077-D2DD-514C-8B77-B50152625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098D4-5CAE-F74F-B497-E022E04A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846D2-CA6F-274E-A9A8-F796A33F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9459A-66DE-1B4C-8E4A-5B567DEC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100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4BA8EC-D003-804D-80BB-168631AF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13" y="39916"/>
            <a:ext cx="10515600" cy="843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5B6A7-DBE2-C943-94EE-8CDDB06D2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2262"/>
            <a:ext cx="10515600" cy="489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F233BBE-A059-4416-A864-137E5DEC0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44" t="15175" r="7688" b="20333"/>
          <a:stretch/>
        </p:blipFill>
        <p:spPr>
          <a:xfrm>
            <a:off x="0" y="-1910"/>
            <a:ext cx="1243013" cy="9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01635"/>
      </p:ext>
    </p:extLst>
  </p:cSld>
  <p:clrMap bg1="lt1" tx1="dk1" bg2="lt2" tx2="dk2" accent1="accent1" accent2="accent2" accent3="accent3" accent4="accent4" accent5="accent5" accent6="accent6" hlink="hlink" folHlink="folHlink"/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300">
          <a:solidFill>
            <a:schemeClr val="accent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BC8D05-9D96-BC40-BE63-0A2B4330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70703" cy="807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99CC0-1E0E-F548-BE68-6E652DDA1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2026"/>
            <a:ext cx="10770704" cy="487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31629-B3D5-F44D-992B-62AFB3516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6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01386962-AAD1-0D43-944C-428CB7499B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47D051B4-BDA6-5241-B173-279A0BB5034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92877" y="6482612"/>
            <a:ext cx="632049" cy="2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9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91" r:id="rId12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BC8D05-9D96-BC40-BE63-0A2B4330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70703" cy="807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99CC0-1E0E-F548-BE68-6E652DDA1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2026"/>
            <a:ext cx="10770704" cy="487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31629-B3D5-F44D-992B-62AFB3516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6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01386962-AAD1-0D43-944C-428CB7499B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4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14/relationships/chartEx" Target="../charts/chartEx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10" Type="http://schemas.openxmlformats.org/officeDocument/2006/relationships/chart" Target="../charts/chart17.xml"/><Relationship Id="rId4" Type="http://schemas.openxmlformats.org/officeDocument/2006/relationships/chart" Target="../charts/chart11.xml"/><Relationship Id="rId9" Type="http://schemas.openxmlformats.org/officeDocument/2006/relationships/chart" Target="../charts/char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microsoft.com/office/2014/relationships/chartEx" Target="../charts/chartEx4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F86E10-6BF2-7841-B780-DC44885412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18" r="9718"/>
          <a:stretch/>
        </p:blipFill>
        <p:spPr>
          <a:xfrm>
            <a:off x="5137186" y="5120"/>
            <a:ext cx="9652706" cy="6858000"/>
          </a:xfrm>
          <a:prstGeom prst="rect">
            <a:avLst/>
          </a:prstGeom>
        </p:spPr>
      </p:pic>
      <p:sp>
        <p:nvSpPr>
          <p:cNvPr id="4" name="object 4"/>
          <p:cNvSpPr>
            <a:spLocks noChangeAspect="1"/>
          </p:cNvSpPr>
          <p:nvPr/>
        </p:nvSpPr>
        <p:spPr>
          <a:xfrm>
            <a:off x="0" y="0"/>
            <a:ext cx="12814570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5" name="object 5"/>
          <p:cNvSpPr txBox="1"/>
          <p:nvPr/>
        </p:nvSpPr>
        <p:spPr>
          <a:xfrm>
            <a:off x="429074" y="389925"/>
            <a:ext cx="5131802" cy="3492623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5211"/>
              </a:lnSpc>
              <a:spcBef>
                <a:spcPts val="635"/>
              </a:spcBef>
            </a:pPr>
            <a:r>
              <a:rPr lang="en-CA" sz="4700" b="1" spc="3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AM/FM RADIO AND PRINCIPAL GROCERY SHOPPERS</a:t>
            </a:r>
          </a:p>
          <a:p>
            <a:pPr marL="12700" marR="5080">
              <a:lnSpc>
                <a:spcPts val="5211"/>
              </a:lnSpc>
              <a:spcBef>
                <a:spcPts val="635"/>
              </a:spcBef>
            </a:pPr>
            <a:endParaRPr sz="4700" b="1" spc="3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9074" y="3431951"/>
            <a:ext cx="4830504" cy="45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11" name="object 11"/>
          <p:cNvSpPr txBox="1"/>
          <p:nvPr/>
        </p:nvSpPr>
        <p:spPr>
          <a:xfrm>
            <a:off x="534130" y="3948797"/>
            <a:ext cx="4637815" cy="148822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lang="en-CA" sz="2400" spc="3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AM/FM Radio Connects with people that are the principal grocery shoppers in the household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2C2DCEE-1B9B-3E42-9982-2C42C545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09585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F27CF1-5ED2-4D46-BFAC-C97C5D350B7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" name="Picture 12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FBFADC0A-47F4-784A-9D63-8AB555A0E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673" y="6308186"/>
            <a:ext cx="750637" cy="33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308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17091" y="1344535"/>
            <a:ext cx="11157817" cy="23100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Roboto" panose="02000000000000000000" pitchFamily="2" charset="0"/>
              </a:rPr>
              <a:t>AM/FM Radio Listeners that are Principal Grocery Shoppers for the HH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Principal Grocery Shoppers for the HH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2E29D7-6FC1-524A-BE65-32969223E337}"/>
              </a:ext>
            </a:extLst>
          </p:cNvPr>
          <p:cNvGrpSpPr/>
          <p:nvPr/>
        </p:nvGrpSpPr>
        <p:grpSpPr>
          <a:xfrm>
            <a:off x="6179417" y="1853117"/>
            <a:ext cx="5486401" cy="4534984"/>
            <a:chOff x="508000" y="1853117"/>
            <a:chExt cx="5486401" cy="4534984"/>
          </a:xfrm>
        </p:grpSpPr>
        <p:sp>
          <p:nvSpPr>
            <p:cNvPr id="2" name="Rectangle 1"/>
            <p:cNvSpPr/>
            <p:nvPr/>
          </p:nvSpPr>
          <p:spPr bwMode="auto">
            <a:xfrm>
              <a:off x="508000" y="1853117"/>
              <a:ext cx="5486400" cy="45828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Advertising on AM/FM Radio reaches these people</a:t>
              </a:r>
              <a:endPara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08000" y="2400034"/>
              <a:ext cx="5486400" cy="12359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711201" y="2638139"/>
              <a:ext cx="759711" cy="75971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824355" y="2747405"/>
              <a:ext cx="533400" cy="533400"/>
              <a:chOff x="-455613" y="2235200"/>
              <a:chExt cx="400050" cy="400050"/>
            </a:xfrm>
            <a:solidFill>
              <a:schemeClr val="bg1"/>
            </a:solidFill>
          </p:grpSpPr>
          <p:sp>
            <p:nvSpPr>
              <p:cNvPr id="39" name="Freeform 6"/>
              <p:cNvSpPr>
                <a:spLocks noEditPoints="1"/>
              </p:cNvSpPr>
              <p:nvPr/>
            </p:nvSpPr>
            <p:spPr bwMode="auto">
              <a:xfrm>
                <a:off x="-455613" y="2235200"/>
                <a:ext cx="400050" cy="400050"/>
              </a:xfrm>
              <a:custGeom>
                <a:avLst/>
                <a:gdLst>
                  <a:gd name="T0" fmla="*/ 1541 w 3528"/>
                  <a:gd name="T1" fmla="*/ 440 h 3528"/>
                  <a:gd name="T2" fmla="*/ 1205 w 3528"/>
                  <a:gd name="T3" fmla="*/ 619 h 3528"/>
                  <a:gd name="T4" fmla="*/ 931 w 3528"/>
                  <a:gd name="T5" fmla="*/ 640 h 3528"/>
                  <a:gd name="T6" fmla="*/ 516 w 3528"/>
                  <a:gd name="T7" fmla="*/ 762 h 3528"/>
                  <a:gd name="T8" fmla="*/ 677 w 3528"/>
                  <a:gd name="T9" fmla="*/ 1078 h 3528"/>
                  <a:gd name="T10" fmla="*/ 509 w 3528"/>
                  <a:gd name="T11" fmla="*/ 1481 h 3528"/>
                  <a:gd name="T12" fmla="*/ 173 w 3528"/>
                  <a:gd name="T13" fmla="*/ 1590 h 3528"/>
                  <a:gd name="T14" fmla="*/ 381 w 3528"/>
                  <a:gd name="T15" fmla="*/ 1969 h 3528"/>
                  <a:gd name="T16" fmla="*/ 559 w 3528"/>
                  <a:gd name="T17" fmla="*/ 2179 h 3528"/>
                  <a:gd name="T18" fmla="*/ 670 w 3528"/>
                  <a:gd name="T19" fmla="*/ 2541 h 3528"/>
                  <a:gd name="T20" fmla="*/ 745 w 3528"/>
                  <a:gd name="T21" fmla="*/ 3006 h 3528"/>
                  <a:gd name="T22" fmla="*/ 1015 w 3528"/>
                  <a:gd name="T23" fmla="*/ 2851 h 3528"/>
                  <a:gd name="T24" fmla="*/ 1424 w 3528"/>
                  <a:gd name="T25" fmla="*/ 2992 h 3528"/>
                  <a:gd name="T26" fmla="*/ 1572 w 3528"/>
                  <a:gd name="T27" fmla="*/ 3248 h 3528"/>
                  <a:gd name="T28" fmla="*/ 1941 w 3528"/>
                  <a:gd name="T29" fmla="*/ 3346 h 3528"/>
                  <a:gd name="T30" fmla="*/ 2074 w 3528"/>
                  <a:gd name="T31" fmla="*/ 3003 h 3528"/>
                  <a:gd name="T32" fmla="*/ 2481 w 3528"/>
                  <a:gd name="T33" fmla="*/ 2849 h 3528"/>
                  <a:gd name="T34" fmla="*/ 2775 w 3528"/>
                  <a:gd name="T35" fmla="*/ 3012 h 3528"/>
                  <a:gd name="T36" fmla="*/ 2871 w 3528"/>
                  <a:gd name="T37" fmla="*/ 2570 h 3528"/>
                  <a:gd name="T38" fmla="*/ 2941 w 3528"/>
                  <a:gd name="T39" fmla="*/ 2252 h 3528"/>
                  <a:gd name="T40" fmla="*/ 3116 w 3528"/>
                  <a:gd name="T41" fmla="*/ 1977 h 3528"/>
                  <a:gd name="T42" fmla="*/ 3361 w 3528"/>
                  <a:gd name="T43" fmla="*/ 1597 h 3528"/>
                  <a:gd name="T44" fmla="*/ 3038 w 3528"/>
                  <a:gd name="T45" fmla="*/ 1504 h 3528"/>
                  <a:gd name="T46" fmla="*/ 2860 w 3528"/>
                  <a:gd name="T47" fmla="*/ 1107 h 3528"/>
                  <a:gd name="T48" fmla="*/ 3008 w 3528"/>
                  <a:gd name="T49" fmla="*/ 771 h 3528"/>
                  <a:gd name="T50" fmla="*/ 2677 w 3528"/>
                  <a:gd name="T51" fmla="*/ 579 h 3528"/>
                  <a:gd name="T52" fmla="*/ 2393 w 3528"/>
                  <a:gd name="T53" fmla="*/ 655 h 3528"/>
                  <a:gd name="T54" fmla="*/ 2003 w 3528"/>
                  <a:gd name="T55" fmla="*/ 467 h 3528"/>
                  <a:gd name="T56" fmla="*/ 1922 w 3528"/>
                  <a:gd name="T57" fmla="*/ 165 h 3528"/>
                  <a:gd name="T58" fmla="*/ 2064 w 3528"/>
                  <a:gd name="T59" fmla="*/ 68 h 3528"/>
                  <a:gd name="T60" fmla="*/ 2139 w 3528"/>
                  <a:gd name="T61" fmla="*/ 372 h 3528"/>
                  <a:gd name="T62" fmla="*/ 2489 w 3528"/>
                  <a:gd name="T63" fmla="*/ 514 h 3528"/>
                  <a:gd name="T64" fmla="*/ 2797 w 3528"/>
                  <a:gd name="T65" fmla="*/ 354 h 3528"/>
                  <a:gd name="T66" fmla="*/ 3168 w 3528"/>
                  <a:gd name="T67" fmla="*/ 702 h 3528"/>
                  <a:gd name="T68" fmla="*/ 3018 w 3528"/>
                  <a:gd name="T69" fmla="*/ 1032 h 3528"/>
                  <a:gd name="T70" fmla="*/ 3153 w 3528"/>
                  <a:gd name="T71" fmla="*/ 1386 h 3528"/>
                  <a:gd name="T72" fmla="*/ 3433 w 3528"/>
                  <a:gd name="T73" fmla="*/ 1444 h 3528"/>
                  <a:gd name="T74" fmla="*/ 3525 w 3528"/>
                  <a:gd name="T75" fmla="*/ 1955 h 3528"/>
                  <a:gd name="T76" fmla="*/ 3270 w 3528"/>
                  <a:gd name="T77" fmla="*/ 2119 h 3528"/>
                  <a:gd name="T78" fmla="*/ 3094 w 3528"/>
                  <a:gd name="T79" fmla="*/ 2315 h 3528"/>
                  <a:gd name="T80" fmla="*/ 3157 w 3528"/>
                  <a:gd name="T81" fmla="*/ 2684 h 3528"/>
                  <a:gd name="T82" fmla="*/ 3123 w 3528"/>
                  <a:gd name="T83" fmla="*/ 2899 h 3528"/>
                  <a:gd name="T84" fmla="*/ 2711 w 3528"/>
                  <a:gd name="T85" fmla="*/ 3168 h 3528"/>
                  <a:gd name="T86" fmla="*/ 2396 w 3528"/>
                  <a:gd name="T87" fmla="*/ 3058 h 3528"/>
                  <a:gd name="T88" fmla="*/ 2133 w 3528"/>
                  <a:gd name="T89" fmla="*/ 3169 h 3528"/>
                  <a:gd name="T90" fmla="*/ 1986 w 3528"/>
                  <a:gd name="T91" fmla="*/ 3516 h 3528"/>
                  <a:gd name="T92" fmla="*/ 1464 w 3528"/>
                  <a:gd name="T93" fmla="*/ 3460 h 3528"/>
                  <a:gd name="T94" fmla="*/ 1389 w 3528"/>
                  <a:gd name="T95" fmla="*/ 3156 h 3528"/>
                  <a:gd name="T96" fmla="*/ 1039 w 3528"/>
                  <a:gd name="T97" fmla="*/ 3014 h 3528"/>
                  <a:gd name="T98" fmla="*/ 731 w 3528"/>
                  <a:gd name="T99" fmla="*/ 3174 h 3528"/>
                  <a:gd name="T100" fmla="*/ 360 w 3528"/>
                  <a:gd name="T101" fmla="*/ 2826 h 3528"/>
                  <a:gd name="T102" fmla="*/ 510 w 3528"/>
                  <a:gd name="T103" fmla="*/ 2496 h 3528"/>
                  <a:gd name="T104" fmla="*/ 375 w 3528"/>
                  <a:gd name="T105" fmla="*/ 2142 h 3528"/>
                  <a:gd name="T106" fmla="*/ 95 w 3528"/>
                  <a:gd name="T107" fmla="*/ 2084 h 3528"/>
                  <a:gd name="T108" fmla="*/ 3 w 3528"/>
                  <a:gd name="T109" fmla="*/ 1573 h 3528"/>
                  <a:gd name="T110" fmla="*/ 258 w 3528"/>
                  <a:gd name="T111" fmla="*/ 1409 h 3528"/>
                  <a:gd name="T112" fmla="*/ 434 w 3528"/>
                  <a:gd name="T113" fmla="*/ 1213 h 3528"/>
                  <a:gd name="T114" fmla="*/ 371 w 3528"/>
                  <a:gd name="T115" fmla="*/ 844 h 3528"/>
                  <a:gd name="T116" fmla="*/ 405 w 3528"/>
                  <a:gd name="T117" fmla="*/ 629 h 3528"/>
                  <a:gd name="T118" fmla="*/ 817 w 3528"/>
                  <a:gd name="T119" fmla="*/ 360 h 3528"/>
                  <a:gd name="T120" fmla="*/ 1132 w 3528"/>
                  <a:gd name="T121" fmla="*/ 470 h 3528"/>
                  <a:gd name="T122" fmla="*/ 1395 w 3528"/>
                  <a:gd name="T123" fmla="*/ 359 h 3528"/>
                  <a:gd name="T124" fmla="*/ 1542 w 3528"/>
                  <a:gd name="T125" fmla="*/ 12 h 3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8" h="3528">
                    <a:moveTo>
                      <a:pt x="1606" y="165"/>
                    </a:moveTo>
                    <a:lnTo>
                      <a:pt x="1597" y="167"/>
                    </a:lnTo>
                    <a:lnTo>
                      <a:pt x="1590" y="173"/>
                    </a:lnTo>
                    <a:lnTo>
                      <a:pt x="1587" y="182"/>
                    </a:lnTo>
                    <a:lnTo>
                      <a:pt x="1572" y="281"/>
                    </a:lnTo>
                    <a:lnTo>
                      <a:pt x="1559" y="381"/>
                    </a:lnTo>
                    <a:lnTo>
                      <a:pt x="1551" y="412"/>
                    </a:lnTo>
                    <a:lnTo>
                      <a:pt x="1541" y="440"/>
                    </a:lnTo>
                    <a:lnTo>
                      <a:pt x="1525" y="467"/>
                    </a:lnTo>
                    <a:lnTo>
                      <a:pt x="1504" y="490"/>
                    </a:lnTo>
                    <a:lnTo>
                      <a:pt x="1481" y="509"/>
                    </a:lnTo>
                    <a:lnTo>
                      <a:pt x="1454" y="525"/>
                    </a:lnTo>
                    <a:lnTo>
                      <a:pt x="1424" y="536"/>
                    </a:lnTo>
                    <a:lnTo>
                      <a:pt x="1349" y="559"/>
                    </a:lnTo>
                    <a:lnTo>
                      <a:pt x="1276" y="587"/>
                    </a:lnTo>
                    <a:lnTo>
                      <a:pt x="1205" y="619"/>
                    </a:lnTo>
                    <a:lnTo>
                      <a:pt x="1135" y="655"/>
                    </a:lnTo>
                    <a:lnTo>
                      <a:pt x="1107" y="668"/>
                    </a:lnTo>
                    <a:lnTo>
                      <a:pt x="1078" y="677"/>
                    </a:lnTo>
                    <a:lnTo>
                      <a:pt x="1047" y="679"/>
                    </a:lnTo>
                    <a:lnTo>
                      <a:pt x="1017" y="677"/>
                    </a:lnTo>
                    <a:lnTo>
                      <a:pt x="987" y="670"/>
                    </a:lnTo>
                    <a:lnTo>
                      <a:pt x="958" y="657"/>
                    </a:lnTo>
                    <a:lnTo>
                      <a:pt x="931" y="640"/>
                    </a:lnTo>
                    <a:lnTo>
                      <a:pt x="851" y="579"/>
                    </a:lnTo>
                    <a:lnTo>
                      <a:pt x="771" y="520"/>
                    </a:lnTo>
                    <a:lnTo>
                      <a:pt x="762" y="516"/>
                    </a:lnTo>
                    <a:lnTo>
                      <a:pt x="753" y="516"/>
                    </a:lnTo>
                    <a:lnTo>
                      <a:pt x="745" y="522"/>
                    </a:lnTo>
                    <a:lnTo>
                      <a:pt x="522" y="745"/>
                    </a:lnTo>
                    <a:lnTo>
                      <a:pt x="516" y="753"/>
                    </a:lnTo>
                    <a:lnTo>
                      <a:pt x="516" y="762"/>
                    </a:lnTo>
                    <a:lnTo>
                      <a:pt x="520" y="771"/>
                    </a:lnTo>
                    <a:lnTo>
                      <a:pt x="579" y="851"/>
                    </a:lnTo>
                    <a:lnTo>
                      <a:pt x="640" y="931"/>
                    </a:lnTo>
                    <a:lnTo>
                      <a:pt x="657" y="958"/>
                    </a:lnTo>
                    <a:lnTo>
                      <a:pt x="670" y="987"/>
                    </a:lnTo>
                    <a:lnTo>
                      <a:pt x="677" y="1017"/>
                    </a:lnTo>
                    <a:lnTo>
                      <a:pt x="679" y="1047"/>
                    </a:lnTo>
                    <a:lnTo>
                      <a:pt x="677" y="1078"/>
                    </a:lnTo>
                    <a:lnTo>
                      <a:pt x="668" y="1107"/>
                    </a:lnTo>
                    <a:lnTo>
                      <a:pt x="655" y="1135"/>
                    </a:lnTo>
                    <a:lnTo>
                      <a:pt x="619" y="1205"/>
                    </a:lnTo>
                    <a:lnTo>
                      <a:pt x="587" y="1276"/>
                    </a:lnTo>
                    <a:lnTo>
                      <a:pt x="559" y="1349"/>
                    </a:lnTo>
                    <a:lnTo>
                      <a:pt x="536" y="1424"/>
                    </a:lnTo>
                    <a:lnTo>
                      <a:pt x="525" y="1454"/>
                    </a:lnTo>
                    <a:lnTo>
                      <a:pt x="509" y="1481"/>
                    </a:lnTo>
                    <a:lnTo>
                      <a:pt x="490" y="1504"/>
                    </a:lnTo>
                    <a:lnTo>
                      <a:pt x="467" y="1525"/>
                    </a:lnTo>
                    <a:lnTo>
                      <a:pt x="440" y="1541"/>
                    </a:lnTo>
                    <a:lnTo>
                      <a:pt x="412" y="1551"/>
                    </a:lnTo>
                    <a:lnTo>
                      <a:pt x="381" y="1559"/>
                    </a:lnTo>
                    <a:lnTo>
                      <a:pt x="281" y="1572"/>
                    </a:lnTo>
                    <a:lnTo>
                      <a:pt x="182" y="1587"/>
                    </a:lnTo>
                    <a:lnTo>
                      <a:pt x="173" y="1590"/>
                    </a:lnTo>
                    <a:lnTo>
                      <a:pt x="167" y="1597"/>
                    </a:lnTo>
                    <a:lnTo>
                      <a:pt x="165" y="1607"/>
                    </a:lnTo>
                    <a:lnTo>
                      <a:pt x="165" y="1922"/>
                    </a:lnTo>
                    <a:lnTo>
                      <a:pt x="167" y="1931"/>
                    </a:lnTo>
                    <a:lnTo>
                      <a:pt x="173" y="1938"/>
                    </a:lnTo>
                    <a:lnTo>
                      <a:pt x="182" y="1941"/>
                    </a:lnTo>
                    <a:lnTo>
                      <a:pt x="281" y="1956"/>
                    </a:lnTo>
                    <a:lnTo>
                      <a:pt x="381" y="1969"/>
                    </a:lnTo>
                    <a:lnTo>
                      <a:pt x="412" y="1977"/>
                    </a:lnTo>
                    <a:lnTo>
                      <a:pt x="440" y="1987"/>
                    </a:lnTo>
                    <a:lnTo>
                      <a:pt x="467" y="2003"/>
                    </a:lnTo>
                    <a:lnTo>
                      <a:pt x="490" y="2024"/>
                    </a:lnTo>
                    <a:lnTo>
                      <a:pt x="509" y="2047"/>
                    </a:lnTo>
                    <a:lnTo>
                      <a:pt x="525" y="2074"/>
                    </a:lnTo>
                    <a:lnTo>
                      <a:pt x="536" y="2104"/>
                    </a:lnTo>
                    <a:lnTo>
                      <a:pt x="559" y="2179"/>
                    </a:lnTo>
                    <a:lnTo>
                      <a:pt x="587" y="2252"/>
                    </a:lnTo>
                    <a:lnTo>
                      <a:pt x="619" y="2323"/>
                    </a:lnTo>
                    <a:lnTo>
                      <a:pt x="655" y="2393"/>
                    </a:lnTo>
                    <a:lnTo>
                      <a:pt x="668" y="2421"/>
                    </a:lnTo>
                    <a:lnTo>
                      <a:pt x="677" y="2450"/>
                    </a:lnTo>
                    <a:lnTo>
                      <a:pt x="679" y="2481"/>
                    </a:lnTo>
                    <a:lnTo>
                      <a:pt x="677" y="2511"/>
                    </a:lnTo>
                    <a:lnTo>
                      <a:pt x="670" y="2541"/>
                    </a:lnTo>
                    <a:lnTo>
                      <a:pt x="657" y="2570"/>
                    </a:lnTo>
                    <a:lnTo>
                      <a:pt x="640" y="2597"/>
                    </a:lnTo>
                    <a:lnTo>
                      <a:pt x="579" y="2677"/>
                    </a:lnTo>
                    <a:lnTo>
                      <a:pt x="520" y="2757"/>
                    </a:lnTo>
                    <a:lnTo>
                      <a:pt x="516" y="2766"/>
                    </a:lnTo>
                    <a:lnTo>
                      <a:pt x="516" y="2775"/>
                    </a:lnTo>
                    <a:lnTo>
                      <a:pt x="522" y="2783"/>
                    </a:lnTo>
                    <a:lnTo>
                      <a:pt x="745" y="3006"/>
                    </a:lnTo>
                    <a:lnTo>
                      <a:pt x="753" y="3012"/>
                    </a:lnTo>
                    <a:lnTo>
                      <a:pt x="762" y="3013"/>
                    </a:lnTo>
                    <a:lnTo>
                      <a:pt x="771" y="3008"/>
                    </a:lnTo>
                    <a:lnTo>
                      <a:pt x="851" y="2949"/>
                    </a:lnTo>
                    <a:lnTo>
                      <a:pt x="931" y="2888"/>
                    </a:lnTo>
                    <a:lnTo>
                      <a:pt x="958" y="2871"/>
                    </a:lnTo>
                    <a:lnTo>
                      <a:pt x="986" y="2859"/>
                    </a:lnTo>
                    <a:lnTo>
                      <a:pt x="1015" y="2851"/>
                    </a:lnTo>
                    <a:lnTo>
                      <a:pt x="1045" y="2849"/>
                    </a:lnTo>
                    <a:lnTo>
                      <a:pt x="1076" y="2851"/>
                    </a:lnTo>
                    <a:lnTo>
                      <a:pt x="1107" y="2860"/>
                    </a:lnTo>
                    <a:lnTo>
                      <a:pt x="1135" y="2873"/>
                    </a:lnTo>
                    <a:lnTo>
                      <a:pt x="1205" y="2909"/>
                    </a:lnTo>
                    <a:lnTo>
                      <a:pt x="1276" y="2941"/>
                    </a:lnTo>
                    <a:lnTo>
                      <a:pt x="1349" y="2969"/>
                    </a:lnTo>
                    <a:lnTo>
                      <a:pt x="1424" y="2992"/>
                    </a:lnTo>
                    <a:lnTo>
                      <a:pt x="1454" y="3003"/>
                    </a:lnTo>
                    <a:lnTo>
                      <a:pt x="1481" y="3019"/>
                    </a:lnTo>
                    <a:lnTo>
                      <a:pt x="1504" y="3038"/>
                    </a:lnTo>
                    <a:lnTo>
                      <a:pt x="1525" y="3061"/>
                    </a:lnTo>
                    <a:lnTo>
                      <a:pt x="1541" y="3088"/>
                    </a:lnTo>
                    <a:lnTo>
                      <a:pt x="1551" y="3116"/>
                    </a:lnTo>
                    <a:lnTo>
                      <a:pt x="1559" y="3147"/>
                    </a:lnTo>
                    <a:lnTo>
                      <a:pt x="1572" y="3248"/>
                    </a:lnTo>
                    <a:lnTo>
                      <a:pt x="1587" y="3346"/>
                    </a:lnTo>
                    <a:lnTo>
                      <a:pt x="1590" y="3355"/>
                    </a:lnTo>
                    <a:lnTo>
                      <a:pt x="1597" y="3361"/>
                    </a:lnTo>
                    <a:lnTo>
                      <a:pt x="1606" y="3363"/>
                    </a:lnTo>
                    <a:lnTo>
                      <a:pt x="1922" y="3363"/>
                    </a:lnTo>
                    <a:lnTo>
                      <a:pt x="1931" y="3361"/>
                    </a:lnTo>
                    <a:lnTo>
                      <a:pt x="1938" y="3355"/>
                    </a:lnTo>
                    <a:lnTo>
                      <a:pt x="1941" y="3346"/>
                    </a:lnTo>
                    <a:lnTo>
                      <a:pt x="1956" y="3247"/>
                    </a:lnTo>
                    <a:lnTo>
                      <a:pt x="1969" y="3147"/>
                    </a:lnTo>
                    <a:lnTo>
                      <a:pt x="1977" y="3116"/>
                    </a:lnTo>
                    <a:lnTo>
                      <a:pt x="1987" y="3088"/>
                    </a:lnTo>
                    <a:lnTo>
                      <a:pt x="2003" y="3061"/>
                    </a:lnTo>
                    <a:lnTo>
                      <a:pt x="2024" y="3038"/>
                    </a:lnTo>
                    <a:lnTo>
                      <a:pt x="2047" y="3019"/>
                    </a:lnTo>
                    <a:lnTo>
                      <a:pt x="2074" y="3003"/>
                    </a:lnTo>
                    <a:lnTo>
                      <a:pt x="2104" y="2992"/>
                    </a:lnTo>
                    <a:lnTo>
                      <a:pt x="2179" y="2969"/>
                    </a:lnTo>
                    <a:lnTo>
                      <a:pt x="2252" y="2941"/>
                    </a:lnTo>
                    <a:lnTo>
                      <a:pt x="2323" y="2909"/>
                    </a:lnTo>
                    <a:lnTo>
                      <a:pt x="2393" y="2873"/>
                    </a:lnTo>
                    <a:lnTo>
                      <a:pt x="2421" y="2860"/>
                    </a:lnTo>
                    <a:lnTo>
                      <a:pt x="2450" y="2851"/>
                    </a:lnTo>
                    <a:lnTo>
                      <a:pt x="2481" y="2849"/>
                    </a:lnTo>
                    <a:lnTo>
                      <a:pt x="2511" y="2851"/>
                    </a:lnTo>
                    <a:lnTo>
                      <a:pt x="2541" y="2858"/>
                    </a:lnTo>
                    <a:lnTo>
                      <a:pt x="2570" y="2871"/>
                    </a:lnTo>
                    <a:lnTo>
                      <a:pt x="2597" y="2888"/>
                    </a:lnTo>
                    <a:lnTo>
                      <a:pt x="2677" y="2949"/>
                    </a:lnTo>
                    <a:lnTo>
                      <a:pt x="2757" y="3008"/>
                    </a:lnTo>
                    <a:lnTo>
                      <a:pt x="2766" y="3013"/>
                    </a:lnTo>
                    <a:lnTo>
                      <a:pt x="2775" y="3012"/>
                    </a:lnTo>
                    <a:lnTo>
                      <a:pt x="2783" y="3006"/>
                    </a:lnTo>
                    <a:lnTo>
                      <a:pt x="3006" y="2783"/>
                    </a:lnTo>
                    <a:lnTo>
                      <a:pt x="3012" y="2775"/>
                    </a:lnTo>
                    <a:lnTo>
                      <a:pt x="3012" y="2766"/>
                    </a:lnTo>
                    <a:lnTo>
                      <a:pt x="3008" y="2757"/>
                    </a:lnTo>
                    <a:lnTo>
                      <a:pt x="2949" y="2677"/>
                    </a:lnTo>
                    <a:lnTo>
                      <a:pt x="2888" y="2597"/>
                    </a:lnTo>
                    <a:lnTo>
                      <a:pt x="2871" y="2570"/>
                    </a:lnTo>
                    <a:lnTo>
                      <a:pt x="2858" y="2541"/>
                    </a:lnTo>
                    <a:lnTo>
                      <a:pt x="2851" y="2511"/>
                    </a:lnTo>
                    <a:lnTo>
                      <a:pt x="2849" y="2481"/>
                    </a:lnTo>
                    <a:lnTo>
                      <a:pt x="2851" y="2450"/>
                    </a:lnTo>
                    <a:lnTo>
                      <a:pt x="2860" y="2421"/>
                    </a:lnTo>
                    <a:lnTo>
                      <a:pt x="2873" y="2393"/>
                    </a:lnTo>
                    <a:lnTo>
                      <a:pt x="2909" y="2323"/>
                    </a:lnTo>
                    <a:lnTo>
                      <a:pt x="2941" y="2252"/>
                    </a:lnTo>
                    <a:lnTo>
                      <a:pt x="2969" y="2179"/>
                    </a:lnTo>
                    <a:lnTo>
                      <a:pt x="2992" y="2104"/>
                    </a:lnTo>
                    <a:lnTo>
                      <a:pt x="3003" y="2074"/>
                    </a:lnTo>
                    <a:lnTo>
                      <a:pt x="3019" y="2047"/>
                    </a:lnTo>
                    <a:lnTo>
                      <a:pt x="3038" y="2024"/>
                    </a:lnTo>
                    <a:lnTo>
                      <a:pt x="3061" y="2003"/>
                    </a:lnTo>
                    <a:lnTo>
                      <a:pt x="3088" y="1987"/>
                    </a:lnTo>
                    <a:lnTo>
                      <a:pt x="3116" y="1977"/>
                    </a:lnTo>
                    <a:lnTo>
                      <a:pt x="3147" y="1969"/>
                    </a:lnTo>
                    <a:lnTo>
                      <a:pt x="3247" y="1956"/>
                    </a:lnTo>
                    <a:lnTo>
                      <a:pt x="3346" y="1941"/>
                    </a:lnTo>
                    <a:lnTo>
                      <a:pt x="3355" y="1938"/>
                    </a:lnTo>
                    <a:lnTo>
                      <a:pt x="3361" y="1931"/>
                    </a:lnTo>
                    <a:lnTo>
                      <a:pt x="3363" y="1922"/>
                    </a:lnTo>
                    <a:lnTo>
                      <a:pt x="3363" y="1606"/>
                    </a:lnTo>
                    <a:lnTo>
                      <a:pt x="3361" y="1597"/>
                    </a:lnTo>
                    <a:lnTo>
                      <a:pt x="3355" y="1590"/>
                    </a:lnTo>
                    <a:lnTo>
                      <a:pt x="3346" y="1587"/>
                    </a:lnTo>
                    <a:lnTo>
                      <a:pt x="3247" y="1572"/>
                    </a:lnTo>
                    <a:lnTo>
                      <a:pt x="3147" y="1559"/>
                    </a:lnTo>
                    <a:lnTo>
                      <a:pt x="3116" y="1551"/>
                    </a:lnTo>
                    <a:lnTo>
                      <a:pt x="3088" y="1541"/>
                    </a:lnTo>
                    <a:lnTo>
                      <a:pt x="3061" y="1525"/>
                    </a:lnTo>
                    <a:lnTo>
                      <a:pt x="3038" y="1504"/>
                    </a:lnTo>
                    <a:lnTo>
                      <a:pt x="3019" y="1481"/>
                    </a:lnTo>
                    <a:lnTo>
                      <a:pt x="3003" y="1454"/>
                    </a:lnTo>
                    <a:lnTo>
                      <a:pt x="2992" y="1424"/>
                    </a:lnTo>
                    <a:lnTo>
                      <a:pt x="2969" y="1349"/>
                    </a:lnTo>
                    <a:lnTo>
                      <a:pt x="2941" y="1276"/>
                    </a:lnTo>
                    <a:lnTo>
                      <a:pt x="2909" y="1205"/>
                    </a:lnTo>
                    <a:lnTo>
                      <a:pt x="2873" y="1135"/>
                    </a:lnTo>
                    <a:lnTo>
                      <a:pt x="2860" y="1107"/>
                    </a:lnTo>
                    <a:lnTo>
                      <a:pt x="2851" y="1078"/>
                    </a:lnTo>
                    <a:lnTo>
                      <a:pt x="2849" y="1047"/>
                    </a:lnTo>
                    <a:lnTo>
                      <a:pt x="2851" y="1017"/>
                    </a:lnTo>
                    <a:lnTo>
                      <a:pt x="2858" y="987"/>
                    </a:lnTo>
                    <a:lnTo>
                      <a:pt x="2871" y="958"/>
                    </a:lnTo>
                    <a:lnTo>
                      <a:pt x="2888" y="931"/>
                    </a:lnTo>
                    <a:lnTo>
                      <a:pt x="2949" y="851"/>
                    </a:lnTo>
                    <a:lnTo>
                      <a:pt x="3008" y="771"/>
                    </a:lnTo>
                    <a:lnTo>
                      <a:pt x="3012" y="762"/>
                    </a:lnTo>
                    <a:lnTo>
                      <a:pt x="3012" y="753"/>
                    </a:lnTo>
                    <a:lnTo>
                      <a:pt x="3006" y="745"/>
                    </a:lnTo>
                    <a:lnTo>
                      <a:pt x="2783" y="522"/>
                    </a:lnTo>
                    <a:lnTo>
                      <a:pt x="2775" y="516"/>
                    </a:lnTo>
                    <a:lnTo>
                      <a:pt x="2766" y="516"/>
                    </a:lnTo>
                    <a:lnTo>
                      <a:pt x="2757" y="520"/>
                    </a:lnTo>
                    <a:lnTo>
                      <a:pt x="2677" y="579"/>
                    </a:lnTo>
                    <a:lnTo>
                      <a:pt x="2597" y="640"/>
                    </a:lnTo>
                    <a:lnTo>
                      <a:pt x="2570" y="657"/>
                    </a:lnTo>
                    <a:lnTo>
                      <a:pt x="2541" y="670"/>
                    </a:lnTo>
                    <a:lnTo>
                      <a:pt x="2511" y="677"/>
                    </a:lnTo>
                    <a:lnTo>
                      <a:pt x="2481" y="679"/>
                    </a:lnTo>
                    <a:lnTo>
                      <a:pt x="2450" y="677"/>
                    </a:lnTo>
                    <a:lnTo>
                      <a:pt x="2421" y="668"/>
                    </a:lnTo>
                    <a:lnTo>
                      <a:pt x="2393" y="655"/>
                    </a:lnTo>
                    <a:lnTo>
                      <a:pt x="2323" y="619"/>
                    </a:lnTo>
                    <a:lnTo>
                      <a:pt x="2252" y="587"/>
                    </a:lnTo>
                    <a:lnTo>
                      <a:pt x="2179" y="559"/>
                    </a:lnTo>
                    <a:lnTo>
                      <a:pt x="2104" y="536"/>
                    </a:lnTo>
                    <a:lnTo>
                      <a:pt x="2074" y="525"/>
                    </a:lnTo>
                    <a:lnTo>
                      <a:pt x="2047" y="509"/>
                    </a:lnTo>
                    <a:lnTo>
                      <a:pt x="2024" y="490"/>
                    </a:lnTo>
                    <a:lnTo>
                      <a:pt x="2003" y="467"/>
                    </a:lnTo>
                    <a:lnTo>
                      <a:pt x="1987" y="440"/>
                    </a:lnTo>
                    <a:lnTo>
                      <a:pt x="1977" y="412"/>
                    </a:lnTo>
                    <a:lnTo>
                      <a:pt x="1969" y="381"/>
                    </a:lnTo>
                    <a:lnTo>
                      <a:pt x="1956" y="281"/>
                    </a:lnTo>
                    <a:lnTo>
                      <a:pt x="1941" y="182"/>
                    </a:lnTo>
                    <a:lnTo>
                      <a:pt x="1938" y="173"/>
                    </a:lnTo>
                    <a:lnTo>
                      <a:pt x="1931" y="167"/>
                    </a:lnTo>
                    <a:lnTo>
                      <a:pt x="1922" y="165"/>
                    </a:lnTo>
                    <a:lnTo>
                      <a:pt x="1606" y="165"/>
                    </a:lnTo>
                    <a:close/>
                    <a:moveTo>
                      <a:pt x="1606" y="0"/>
                    </a:moveTo>
                    <a:lnTo>
                      <a:pt x="1922" y="0"/>
                    </a:lnTo>
                    <a:lnTo>
                      <a:pt x="1955" y="3"/>
                    </a:lnTo>
                    <a:lnTo>
                      <a:pt x="1986" y="12"/>
                    </a:lnTo>
                    <a:lnTo>
                      <a:pt x="2016" y="26"/>
                    </a:lnTo>
                    <a:lnTo>
                      <a:pt x="2042" y="45"/>
                    </a:lnTo>
                    <a:lnTo>
                      <a:pt x="2064" y="68"/>
                    </a:lnTo>
                    <a:lnTo>
                      <a:pt x="2084" y="95"/>
                    </a:lnTo>
                    <a:lnTo>
                      <a:pt x="2096" y="125"/>
                    </a:lnTo>
                    <a:lnTo>
                      <a:pt x="2105" y="157"/>
                    </a:lnTo>
                    <a:lnTo>
                      <a:pt x="2119" y="258"/>
                    </a:lnTo>
                    <a:lnTo>
                      <a:pt x="2133" y="359"/>
                    </a:lnTo>
                    <a:lnTo>
                      <a:pt x="2134" y="365"/>
                    </a:lnTo>
                    <a:lnTo>
                      <a:pt x="2136" y="369"/>
                    </a:lnTo>
                    <a:lnTo>
                      <a:pt x="2139" y="372"/>
                    </a:lnTo>
                    <a:lnTo>
                      <a:pt x="2142" y="375"/>
                    </a:lnTo>
                    <a:lnTo>
                      <a:pt x="2147" y="376"/>
                    </a:lnTo>
                    <a:lnTo>
                      <a:pt x="2232" y="403"/>
                    </a:lnTo>
                    <a:lnTo>
                      <a:pt x="2315" y="434"/>
                    </a:lnTo>
                    <a:lnTo>
                      <a:pt x="2396" y="470"/>
                    </a:lnTo>
                    <a:lnTo>
                      <a:pt x="2474" y="512"/>
                    </a:lnTo>
                    <a:lnTo>
                      <a:pt x="2481" y="514"/>
                    </a:lnTo>
                    <a:lnTo>
                      <a:pt x="2489" y="514"/>
                    </a:lnTo>
                    <a:lnTo>
                      <a:pt x="2496" y="510"/>
                    </a:lnTo>
                    <a:lnTo>
                      <a:pt x="2578" y="448"/>
                    </a:lnTo>
                    <a:lnTo>
                      <a:pt x="2659" y="387"/>
                    </a:lnTo>
                    <a:lnTo>
                      <a:pt x="2684" y="371"/>
                    </a:lnTo>
                    <a:lnTo>
                      <a:pt x="2711" y="360"/>
                    </a:lnTo>
                    <a:lnTo>
                      <a:pt x="2740" y="354"/>
                    </a:lnTo>
                    <a:lnTo>
                      <a:pt x="2768" y="352"/>
                    </a:lnTo>
                    <a:lnTo>
                      <a:pt x="2797" y="354"/>
                    </a:lnTo>
                    <a:lnTo>
                      <a:pt x="2826" y="360"/>
                    </a:lnTo>
                    <a:lnTo>
                      <a:pt x="2852" y="371"/>
                    </a:lnTo>
                    <a:lnTo>
                      <a:pt x="2877" y="386"/>
                    </a:lnTo>
                    <a:lnTo>
                      <a:pt x="2899" y="405"/>
                    </a:lnTo>
                    <a:lnTo>
                      <a:pt x="3123" y="629"/>
                    </a:lnTo>
                    <a:lnTo>
                      <a:pt x="3142" y="651"/>
                    </a:lnTo>
                    <a:lnTo>
                      <a:pt x="3157" y="676"/>
                    </a:lnTo>
                    <a:lnTo>
                      <a:pt x="3168" y="702"/>
                    </a:lnTo>
                    <a:lnTo>
                      <a:pt x="3174" y="731"/>
                    </a:lnTo>
                    <a:lnTo>
                      <a:pt x="3176" y="760"/>
                    </a:lnTo>
                    <a:lnTo>
                      <a:pt x="3174" y="788"/>
                    </a:lnTo>
                    <a:lnTo>
                      <a:pt x="3168" y="817"/>
                    </a:lnTo>
                    <a:lnTo>
                      <a:pt x="3157" y="844"/>
                    </a:lnTo>
                    <a:lnTo>
                      <a:pt x="3141" y="869"/>
                    </a:lnTo>
                    <a:lnTo>
                      <a:pt x="3080" y="950"/>
                    </a:lnTo>
                    <a:lnTo>
                      <a:pt x="3018" y="1032"/>
                    </a:lnTo>
                    <a:lnTo>
                      <a:pt x="3014" y="1039"/>
                    </a:lnTo>
                    <a:lnTo>
                      <a:pt x="3014" y="1047"/>
                    </a:lnTo>
                    <a:lnTo>
                      <a:pt x="3016" y="1054"/>
                    </a:lnTo>
                    <a:lnTo>
                      <a:pt x="3058" y="1132"/>
                    </a:lnTo>
                    <a:lnTo>
                      <a:pt x="3094" y="1213"/>
                    </a:lnTo>
                    <a:lnTo>
                      <a:pt x="3125" y="1296"/>
                    </a:lnTo>
                    <a:lnTo>
                      <a:pt x="3152" y="1381"/>
                    </a:lnTo>
                    <a:lnTo>
                      <a:pt x="3153" y="1386"/>
                    </a:lnTo>
                    <a:lnTo>
                      <a:pt x="3156" y="1389"/>
                    </a:lnTo>
                    <a:lnTo>
                      <a:pt x="3159" y="1392"/>
                    </a:lnTo>
                    <a:lnTo>
                      <a:pt x="3163" y="1394"/>
                    </a:lnTo>
                    <a:lnTo>
                      <a:pt x="3169" y="1395"/>
                    </a:lnTo>
                    <a:lnTo>
                      <a:pt x="3270" y="1409"/>
                    </a:lnTo>
                    <a:lnTo>
                      <a:pt x="3371" y="1423"/>
                    </a:lnTo>
                    <a:lnTo>
                      <a:pt x="3403" y="1432"/>
                    </a:lnTo>
                    <a:lnTo>
                      <a:pt x="3433" y="1444"/>
                    </a:lnTo>
                    <a:lnTo>
                      <a:pt x="3460" y="1464"/>
                    </a:lnTo>
                    <a:lnTo>
                      <a:pt x="3483" y="1486"/>
                    </a:lnTo>
                    <a:lnTo>
                      <a:pt x="3502" y="1512"/>
                    </a:lnTo>
                    <a:lnTo>
                      <a:pt x="3516" y="1542"/>
                    </a:lnTo>
                    <a:lnTo>
                      <a:pt x="3525" y="1573"/>
                    </a:lnTo>
                    <a:lnTo>
                      <a:pt x="3528" y="1606"/>
                    </a:lnTo>
                    <a:lnTo>
                      <a:pt x="3528" y="1922"/>
                    </a:lnTo>
                    <a:lnTo>
                      <a:pt x="3525" y="1955"/>
                    </a:lnTo>
                    <a:lnTo>
                      <a:pt x="3516" y="1986"/>
                    </a:lnTo>
                    <a:lnTo>
                      <a:pt x="3502" y="2016"/>
                    </a:lnTo>
                    <a:lnTo>
                      <a:pt x="3483" y="2042"/>
                    </a:lnTo>
                    <a:lnTo>
                      <a:pt x="3460" y="2064"/>
                    </a:lnTo>
                    <a:lnTo>
                      <a:pt x="3433" y="2084"/>
                    </a:lnTo>
                    <a:lnTo>
                      <a:pt x="3403" y="2096"/>
                    </a:lnTo>
                    <a:lnTo>
                      <a:pt x="3371" y="2105"/>
                    </a:lnTo>
                    <a:lnTo>
                      <a:pt x="3270" y="2119"/>
                    </a:lnTo>
                    <a:lnTo>
                      <a:pt x="3169" y="2133"/>
                    </a:lnTo>
                    <a:lnTo>
                      <a:pt x="3163" y="2134"/>
                    </a:lnTo>
                    <a:lnTo>
                      <a:pt x="3159" y="2136"/>
                    </a:lnTo>
                    <a:lnTo>
                      <a:pt x="3156" y="2139"/>
                    </a:lnTo>
                    <a:lnTo>
                      <a:pt x="3153" y="2142"/>
                    </a:lnTo>
                    <a:lnTo>
                      <a:pt x="3152" y="2147"/>
                    </a:lnTo>
                    <a:lnTo>
                      <a:pt x="3125" y="2232"/>
                    </a:lnTo>
                    <a:lnTo>
                      <a:pt x="3094" y="2315"/>
                    </a:lnTo>
                    <a:lnTo>
                      <a:pt x="3058" y="2396"/>
                    </a:lnTo>
                    <a:lnTo>
                      <a:pt x="3016" y="2474"/>
                    </a:lnTo>
                    <a:lnTo>
                      <a:pt x="3014" y="2481"/>
                    </a:lnTo>
                    <a:lnTo>
                      <a:pt x="3014" y="2489"/>
                    </a:lnTo>
                    <a:lnTo>
                      <a:pt x="3018" y="2496"/>
                    </a:lnTo>
                    <a:lnTo>
                      <a:pt x="3080" y="2578"/>
                    </a:lnTo>
                    <a:lnTo>
                      <a:pt x="3141" y="2659"/>
                    </a:lnTo>
                    <a:lnTo>
                      <a:pt x="3157" y="2684"/>
                    </a:lnTo>
                    <a:lnTo>
                      <a:pt x="3168" y="2711"/>
                    </a:lnTo>
                    <a:lnTo>
                      <a:pt x="3174" y="2740"/>
                    </a:lnTo>
                    <a:lnTo>
                      <a:pt x="3176" y="2768"/>
                    </a:lnTo>
                    <a:lnTo>
                      <a:pt x="3174" y="2797"/>
                    </a:lnTo>
                    <a:lnTo>
                      <a:pt x="3168" y="2825"/>
                    </a:lnTo>
                    <a:lnTo>
                      <a:pt x="3157" y="2852"/>
                    </a:lnTo>
                    <a:lnTo>
                      <a:pt x="3142" y="2877"/>
                    </a:lnTo>
                    <a:lnTo>
                      <a:pt x="3123" y="2899"/>
                    </a:lnTo>
                    <a:lnTo>
                      <a:pt x="2899" y="3123"/>
                    </a:lnTo>
                    <a:lnTo>
                      <a:pt x="2877" y="3142"/>
                    </a:lnTo>
                    <a:lnTo>
                      <a:pt x="2852" y="3157"/>
                    </a:lnTo>
                    <a:lnTo>
                      <a:pt x="2825" y="3168"/>
                    </a:lnTo>
                    <a:lnTo>
                      <a:pt x="2797" y="3174"/>
                    </a:lnTo>
                    <a:lnTo>
                      <a:pt x="2768" y="3176"/>
                    </a:lnTo>
                    <a:lnTo>
                      <a:pt x="2740" y="3174"/>
                    </a:lnTo>
                    <a:lnTo>
                      <a:pt x="2711" y="3168"/>
                    </a:lnTo>
                    <a:lnTo>
                      <a:pt x="2684" y="3157"/>
                    </a:lnTo>
                    <a:lnTo>
                      <a:pt x="2659" y="3141"/>
                    </a:lnTo>
                    <a:lnTo>
                      <a:pt x="2578" y="3080"/>
                    </a:lnTo>
                    <a:lnTo>
                      <a:pt x="2496" y="3018"/>
                    </a:lnTo>
                    <a:lnTo>
                      <a:pt x="2489" y="3014"/>
                    </a:lnTo>
                    <a:lnTo>
                      <a:pt x="2481" y="3014"/>
                    </a:lnTo>
                    <a:lnTo>
                      <a:pt x="2474" y="3016"/>
                    </a:lnTo>
                    <a:lnTo>
                      <a:pt x="2396" y="3058"/>
                    </a:lnTo>
                    <a:lnTo>
                      <a:pt x="2315" y="3094"/>
                    </a:lnTo>
                    <a:lnTo>
                      <a:pt x="2232" y="3125"/>
                    </a:lnTo>
                    <a:lnTo>
                      <a:pt x="2147" y="3152"/>
                    </a:lnTo>
                    <a:lnTo>
                      <a:pt x="2142" y="3153"/>
                    </a:lnTo>
                    <a:lnTo>
                      <a:pt x="2139" y="3156"/>
                    </a:lnTo>
                    <a:lnTo>
                      <a:pt x="2136" y="3159"/>
                    </a:lnTo>
                    <a:lnTo>
                      <a:pt x="2134" y="3163"/>
                    </a:lnTo>
                    <a:lnTo>
                      <a:pt x="2133" y="3169"/>
                    </a:lnTo>
                    <a:lnTo>
                      <a:pt x="2119" y="3270"/>
                    </a:lnTo>
                    <a:lnTo>
                      <a:pt x="2105" y="3371"/>
                    </a:lnTo>
                    <a:lnTo>
                      <a:pt x="2096" y="3403"/>
                    </a:lnTo>
                    <a:lnTo>
                      <a:pt x="2084" y="3433"/>
                    </a:lnTo>
                    <a:lnTo>
                      <a:pt x="2064" y="3460"/>
                    </a:lnTo>
                    <a:lnTo>
                      <a:pt x="2042" y="3483"/>
                    </a:lnTo>
                    <a:lnTo>
                      <a:pt x="2016" y="3502"/>
                    </a:lnTo>
                    <a:lnTo>
                      <a:pt x="1986" y="3516"/>
                    </a:lnTo>
                    <a:lnTo>
                      <a:pt x="1955" y="3525"/>
                    </a:lnTo>
                    <a:lnTo>
                      <a:pt x="1922" y="3528"/>
                    </a:lnTo>
                    <a:lnTo>
                      <a:pt x="1606" y="3528"/>
                    </a:lnTo>
                    <a:lnTo>
                      <a:pt x="1573" y="3525"/>
                    </a:lnTo>
                    <a:lnTo>
                      <a:pt x="1542" y="3516"/>
                    </a:lnTo>
                    <a:lnTo>
                      <a:pt x="1512" y="3502"/>
                    </a:lnTo>
                    <a:lnTo>
                      <a:pt x="1486" y="3483"/>
                    </a:lnTo>
                    <a:lnTo>
                      <a:pt x="1464" y="3460"/>
                    </a:lnTo>
                    <a:lnTo>
                      <a:pt x="1444" y="3433"/>
                    </a:lnTo>
                    <a:lnTo>
                      <a:pt x="1432" y="3403"/>
                    </a:lnTo>
                    <a:lnTo>
                      <a:pt x="1423" y="3371"/>
                    </a:lnTo>
                    <a:lnTo>
                      <a:pt x="1409" y="3270"/>
                    </a:lnTo>
                    <a:lnTo>
                      <a:pt x="1395" y="3169"/>
                    </a:lnTo>
                    <a:lnTo>
                      <a:pt x="1394" y="3163"/>
                    </a:lnTo>
                    <a:lnTo>
                      <a:pt x="1392" y="3159"/>
                    </a:lnTo>
                    <a:lnTo>
                      <a:pt x="1389" y="3156"/>
                    </a:lnTo>
                    <a:lnTo>
                      <a:pt x="1386" y="3153"/>
                    </a:lnTo>
                    <a:lnTo>
                      <a:pt x="1381" y="3152"/>
                    </a:lnTo>
                    <a:lnTo>
                      <a:pt x="1296" y="3125"/>
                    </a:lnTo>
                    <a:lnTo>
                      <a:pt x="1213" y="3094"/>
                    </a:lnTo>
                    <a:lnTo>
                      <a:pt x="1132" y="3058"/>
                    </a:lnTo>
                    <a:lnTo>
                      <a:pt x="1054" y="3016"/>
                    </a:lnTo>
                    <a:lnTo>
                      <a:pt x="1047" y="3014"/>
                    </a:lnTo>
                    <a:lnTo>
                      <a:pt x="1039" y="3014"/>
                    </a:lnTo>
                    <a:lnTo>
                      <a:pt x="1032" y="3018"/>
                    </a:lnTo>
                    <a:lnTo>
                      <a:pt x="950" y="3080"/>
                    </a:lnTo>
                    <a:lnTo>
                      <a:pt x="869" y="3141"/>
                    </a:lnTo>
                    <a:lnTo>
                      <a:pt x="844" y="3157"/>
                    </a:lnTo>
                    <a:lnTo>
                      <a:pt x="817" y="3168"/>
                    </a:lnTo>
                    <a:lnTo>
                      <a:pt x="788" y="3174"/>
                    </a:lnTo>
                    <a:lnTo>
                      <a:pt x="760" y="3177"/>
                    </a:lnTo>
                    <a:lnTo>
                      <a:pt x="731" y="3174"/>
                    </a:lnTo>
                    <a:lnTo>
                      <a:pt x="702" y="3168"/>
                    </a:lnTo>
                    <a:lnTo>
                      <a:pt x="676" y="3157"/>
                    </a:lnTo>
                    <a:lnTo>
                      <a:pt x="651" y="3142"/>
                    </a:lnTo>
                    <a:lnTo>
                      <a:pt x="629" y="3123"/>
                    </a:lnTo>
                    <a:lnTo>
                      <a:pt x="405" y="2899"/>
                    </a:lnTo>
                    <a:lnTo>
                      <a:pt x="386" y="2877"/>
                    </a:lnTo>
                    <a:lnTo>
                      <a:pt x="371" y="2852"/>
                    </a:lnTo>
                    <a:lnTo>
                      <a:pt x="360" y="2826"/>
                    </a:lnTo>
                    <a:lnTo>
                      <a:pt x="354" y="2797"/>
                    </a:lnTo>
                    <a:lnTo>
                      <a:pt x="351" y="2768"/>
                    </a:lnTo>
                    <a:lnTo>
                      <a:pt x="354" y="2740"/>
                    </a:lnTo>
                    <a:lnTo>
                      <a:pt x="360" y="2711"/>
                    </a:lnTo>
                    <a:lnTo>
                      <a:pt x="371" y="2684"/>
                    </a:lnTo>
                    <a:lnTo>
                      <a:pt x="387" y="2659"/>
                    </a:lnTo>
                    <a:lnTo>
                      <a:pt x="448" y="2578"/>
                    </a:lnTo>
                    <a:lnTo>
                      <a:pt x="510" y="2496"/>
                    </a:lnTo>
                    <a:lnTo>
                      <a:pt x="514" y="2489"/>
                    </a:lnTo>
                    <a:lnTo>
                      <a:pt x="514" y="2481"/>
                    </a:lnTo>
                    <a:lnTo>
                      <a:pt x="512" y="2474"/>
                    </a:lnTo>
                    <a:lnTo>
                      <a:pt x="470" y="2396"/>
                    </a:lnTo>
                    <a:lnTo>
                      <a:pt x="434" y="2315"/>
                    </a:lnTo>
                    <a:lnTo>
                      <a:pt x="403" y="2232"/>
                    </a:lnTo>
                    <a:lnTo>
                      <a:pt x="376" y="2147"/>
                    </a:lnTo>
                    <a:lnTo>
                      <a:pt x="375" y="2142"/>
                    </a:lnTo>
                    <a:lnTo>
                      <a:pt x="372" y="2139"/>
                    </a:lnTo>
                    <a:lnTo>
                      <a:pt x="369" y="2136"/>
                    </a:lnTo>
                    <a:lnTo>
                      <a:pt x="365" y="2134"/>
                    </a:lnTo>
                    <a:lnTo>
                      <a:pt x="359" y="2133"/>
                    </a:lnTo>
                    <a:lnTo>
                      <a:pt x="258" y="2119"/>
                    </a:lnTo>
                    <a:lnTo>
                      <a:pt x="157" y="2105"/>
                    </a:lnTo>
                    <a:lnTo>
                      <a:pt x="125" y="2096"/>
                    </a:lnTo>
                    <a:lnTo>
                      <a:pt x="95" y="2084"/>
                    </a:lnTo>
                    <a:lnTo>
                      <a:pt x="68" y="2064"/>
                    </a:lnTo>
                    <a:lnTo>
                      <a:pt x="45" y="2042"/>
                    </a:lnTo>
                    <a:lnTo>
                      <a:pt x="26" y="2016"/>
                    </a:lnTo>
                    <a:lnTo>
                      <a:pt x="12" y="1986"/>
                    </a:lnTo>
                    <a:lnTo>
                      <a:pt x="3" y="1955"/>
                    </a:lnTo>
                    <a:lnTo>
                      <a:pt x="0" y="1922"/>
                    </a:lnTo>
                    <a:lnTo>
                      <a:pt x="0" y="1606"/>
                    </a:lnTo>
                    <a:lnTo>
                      <a:pt x="3" y="1573"/>
                    </a:lnTo>
                    <a:lnTo>
                      <a:pt x="12" y="1542"/>
                    </a:lnTo>
                    <a:lnTo>
                      <a:pt x="26" y="1512"/>
                    </a:lnTo>
                    <a:lnTo>
                      <a:pt x="45" y="1486"/>
                    </a:lnTo>
                    <a:lnTo>
                      <a:pt x="68" y="1464"/>
                    </a:lnTo>
                    <a:lnTo>
                      <a:pt x="95" y="1444"/>
                    </a:lnTo>
                    <a:lnTo>
                      <a:pt x="125" y="1432"/>
                    </a:lnTo>
                    <a:lnTo>
                      <a:pt x="157" y="1423"/>
                    </a:lnTo>
                    <a:lnTo>
                      <a:pt x="258" y="1409"/>
                    </a:lnTo>
                    <a:lnTo>
                      <a:pt x="359" y="1395"/>
                    </a:lnTo>
                    <a:lnTo>
                      <a:pt x="365" y="1394"/>
                    </a:lnTo>
                    <a:lnTo>
                      <a:pt x="369" y="1392"/>
                    </a:lnTo>
                    <a:lnTo>
                      <a:pt x="372" y="1389"/>
                    </a:lnTo>
                    <a:lnTo>
                      <a:pt x="375" y="1386"/>
                    </a:lnTo>
                    <a:lnTo>
                      <a:pt x="376" y="1381"/>
                    </a:lnTo>
                    <a:lnTo>
                      <a:pt x="403" y="1296"/>
                    </a:lnTo>
                    <a:lnTo>
                      <a:pt x="434" y="1213"/>
                    </a:lnTo>
                    <a:lnTo>
                      <a:pt x="470" y="1132"/>
                    </a:lnTo>
                    <a:lnTo>
                      <a:pt x="512" y="1054"/>
                    </a:lnTo>
                    <a:lnTo>
                      <a:pt x="514" y="1047"/>
                    </a:lnTo>
                    <a:lnTo>
                      <a:pt x="514" y="1039"/>
                    </a:lnTo>
                    <a:lnTo>
                      <a:pt x="510" y="1032"/>
                    </a:lnTo>
                    <a:lnTo>
                      <a:pt x="448" y="950"/>
                    </a:lnTo>
                    <a:lnTo>
                      <a:pt x="387" y="869"/>
                    </a:lnTo>
                    <a:lnTo>
                      <a:pt x="371" y="844"/>
                    </a:lnTo>
                    <a:lnTo>
                      <a:pt x="360" y="817"/>
                    </a:lnTo>
                    <a:lnTo>
                      <a:pt x="354" y="788"/>
                    </a:lnTo>
                    <a:lnTo>
                      <a:pt x="351" y="760"/>
                    </a:lnTo>
                    <a:lnTo>
                      <a:pt x="354" y="731"/>
                    </a:lnTo>
                    <a:lnTo>
                      <a:pt x="360" y="703"/>
                    </a:lnTo>
                    <a:lnTo>
                      <a:pt x="371" y="676"/>
                    </a:lnTo>
                    <a:lnTo>
                      <a:pt x="386" y="651"/>
                    </a:lnTo>
                    <a:lnTo>
                      <a:pt x="405" y="629"/>
                    </a:lnTo>
                    <a:lnTo>
                      <a:pt x="629" y="405"/>
                    </a:lnTo>
                    <a:lnTo>
                      <a:pt x="651" y="386"/>
                    </a:lnTo>
                    <a:lnTo>
                      <a:pt x="676" y="371"/>
                    </a:lnTo>
                    <a:lnTo>
                      <a:pt x="702" y="360"/>
                    </a:lnTo>
                    <a:lnTo>
                      <a:pt x="731" y="354"/>
                    </a:lnTo>
                    <a:lnTo>
                      <a:pt x="760" y="352"/>
                    </a:lnTo>
                    <a:lnTo>
                      <a:pt x="788" y="354"/>
                    </a:lnTo>
                    <a:lnTo>
                      <a:pt x="817" y="360"/>
                    </a:lnTo>
                    <a:lnTo>
                      <a:pt x="844" y="371"/>
                    </a:lnTo>
                    <a:lnTo>
                      <a:pt x="869" y="387"/>
                    </a:lnTo>
                    <a:lnTo>
                      <a:pt x="950" y="448"/>
                    </a:lnTo>
                    <a:lnTo>
                      <a:pt x="1032" y="510"/>
                    </a:lnTo>
                    <a:lnTo>
                      <a:pt x="1039" y="514"/>
                    </a:lnTo>
                    <a:lnTo>
                      <a:pt x="1047" y="514"/>
                    </a:lnTo>
                    <a:lnTo>
                      <a:pt x="1054" y="512"/>
                    </a:lnTo>
                    <a:lnTo>
                      <a:pt x="1132" y="470"/>
                    </a:lnTo>
                    <a:lnTo>
                      <a:pt x="1213" y="434"/>
                    </a:lnTo>
                    <a:lnTo>
                      <a:pt x="1296" y="403"/>
                    </a:lnTo>
                    <a:lnTo>
                      <a:pt x="1381" y="376"/>
                    </a:lnTo>
                    <a:lnTo>
                      <a:pt x="1386" y="375"/>
                    </a:lnTo>
                    <a:lnTo>
                      <a:pt x="1389" y="372"/>
                    </a:lnTo>
                    <a:lnTo>
                      <a:pt x="1392" y="369"/>
                    </a:lnTo>
                    <a:lnTo>
                      <a:pt x="1394" y="365"/>
                    </a:lnTo>
                    <a:lnTo>
                      <a:pt x="1395" y="359"/>
                    </a:lnTo>
                    <a:lnTo>
                      <a:pt x="1409" y="258"/>
                    </a:lnTo>
                    <a:lnTo>
                      <a:pt x="1423" y="157"/>
                    </a:lnTo>
                    <a:lnTo>
                      <a:pt x="1432" y="125"/>
                    </a:lnTo>
                    <a:lnTo>
                      <a:pt x="1444" y="95"/>
                    </a:lnTo>
                    <a:lnTo>
                      <a:pt x="1464" y="68"/>
                    </a:lnTo>
                    <a:lnTo>
                      <a:pt x="1486" y="45"/>
                    </a:lnTo>
                    <a:lnTo>
                      <a:pt x="1512" y="26"/>
                    </a:lnTo>
                    <a:lnTo>
                      <a:pt x="1542" y="12"/>
                    </a:lnTo>
                    <a:lnTo>
                      <a:pt x="1573" y="3"/>
                    </a:lnTo>
                    <a:lnTo>
                      <a:pt x="16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0" name="Freeform 7"/>
              <p:cNvSpPr>
                <a:spLocks noEditPoints="1"/>
              </p:cNvSpPr>
              <p:nvPr/>
            </p:nvSpPr>
            <p:spPr bwMode="auto">
              <a:xfrm>
                <a:off x="-342901" y="2347913"/>
                <a:ext cx="174625" cy="174625"/>
              </a:xfrm>
              <a:custGeom>
                <a:avLst/>
                <a:gdLst>
                  <a:gd name="T0" fmla="*/ 644 w 1530"/>
                  <a:gd name="T1" fmla="*/ 176 h 1530"/>
                  <a:gd name="T2" fmla="*/ 478 w 1530"/>
                  <a:gd name="T3" fmla="*/ 237 h 1530"/>
                  <a:gd name="T4" fmla="*/ 341 w 1530"/>
                  <a:gd name="T5" fmla="*/ 341 h 1530"/>
                  <a:gd name="T6" fmla="*/ 237 w 1530"/>
                  <a:gd name="T7" fmla="*/ 478 h 1530"/>
                  <a:gd name="T8" fmla="*/ 176 w 1530"/>
                  <a:gd name="T9" fmla="*/ 644 h 1530"/>
                  <a:gd name="T10" fmla="*/ 167 w 1530"/>
                  <a:gd name="T11" fmla="*/ 826 h 1530"/>
                  <a:gd name="T12" fmla="*/ 211 w 1530"/>
                  <a:gd name="T13" fmla="*/ 999 h 1530"/>
                  <a:gd name="T14" fmla="*/ 301 w 1530"/>
                  <a:gd name="T15" fmla="*/ 1147 h 1530"/>
                  <a:gd name="T16" fmla="*/ 429 w 1530"/>
                  <a:gd name="T17" fmla="*/ 1263 h 1530"/>
                  <a:gd name="T18" fmla="*/ 586 w 1530"/>
                  <a:gd name="T19" fmla="*/ 1339 h 1530"/>
                  <a:gd name="T20" fmla="*/ 765 w 1530"/>
                  <a:gd name="T21" fmla="*/ 1366 h 1530"/>
                  <a:gd name="T22" fmla="*/ 944 w 1530"/>
                  <a:gd name="T23" fmla="*/ 1339 h 1530"/>
                  <a:gd name="T24" fmla="*/ 1101 w 1530"/>
                  <a:gd name="T25" fmla="*/ 1263 h 1530"/>
                  <a:gd name="T26" fmla="*/ 1229 w 1530"/>
                  <a:gd name="T27" fmla="*/ 1147 h 1530"/>
                  <a:gd name="T28" fmla="*/ 1319 w 1530"/>
                  <a:gd name="T29" fmla="*/ 999 h 1530"/>
                  <a:gd name="T30" fmla="*/ 1363 w 1530"/>
                  <a:gd name="T31" fmla="*/ 826 h 1530"/>
                  <a:gd name="T32" fmla="*/ 1354 w 1530"/>
                  <a:gd name="T33" fmla="*/ 644 h 1530"/>
                  <a:gd name="T34" fmla="*/ 1293 w 1530"/>
                  <a:gd name="T35" fmla="*/ 478 h 1530"/>
                  <a:gd name="T36" fmla="*/ 1189 w 1530"/>
                  <a:gd name="T37" fmla="*/ 341 h 1530"/>
                  <a:gd name="T38" fmla="*/ 1052 w 1530"/>
                  <a:gd name="T39" fmla="*/ 237 h 1530"/>
                  <a:gd name="T40" fmla="*/ 886 w 1530"/>
                  <a:gd name="T41" fmla="*/ 176 h 1530"/>
                  <a:gd name="T42" fmla="*/ 765 w 1530"/>
                  <a:gd name="T43" fmla="*/ 0 h 1530"/>
                  <a:gd name="T44" fmla="*/ 968 w 1530"/>
                  <a:gd name="T45" fmla="*/ 26 h 1530"/>
                  <a:gd name="T46" fmla="*/ 1151 w 1530"/>
                  <a:gd name="T47" fmla="*/ 104 h 1530"/>
                  <a:gd name="T48" fmla="*/ 1306 w 1530"/>
                  <a:gd name="T49" fmla="*/ 224 h 1530"/>
                  <a:gd name="T50" fmla="*/ 1426 w 1530"/>
                  <a:gd name="T51" fmla="*/ 379 h 1530"/>
                  <a:gd name="T52" fmla="*/ 1504 w 1530"/>
                  <a:gd name="T53" fmla="*/ 562 h 1530"/>
                  <a:gd name="T54" fmla="*/ 1530 w 1530"/>
                  <a:gd name="T55" fmla="*/ 765 h 1530"/>
                  <a:gd name="T56" fmla="*/ 1504 w 1530"/>
                  <a:gd name="T57" fmla="*/ 968 h 1530"/>
                  <a:gd name="T58" fmla="*/ 1426 w 1530"/>
                  <a:gd name="T59" fmla="*/ 1151 h 1530"/>
                  <a:gd name="T60" fmla="*/ 1306 w 1530"/>
                  <a:gd name="T61" fmla="*/ 1306 h 1530"/>
                  <a:gd name="T62" fmla="*/ 1151 w 1530"/>
                  <a:gd name="T63" fmla="*/ 1426 h 1530"/>
                  <a:gd name="T64" fmla="*/ 968 w 1530"/>
                  <a:gd name="T65" fmla="*/ 1504 h 1530"/>
                  <a:gd name="T66" fmla="*/ 765 w 1530"/>
                  <a:gd name="T67" fmla="*/ 1530 h 1530"/>
                  <a:gd name="T68" fmla="*/ 562 w 1530"/>
                  <a:gd name="T69" fmla="*/ 1504 h 1530"/>
                  <a:gd name="T70" fmla="*/ 379 w 1530"/>
                  <a:gd name="T71" fmla="*/ 1426 h 1530"/>
                  <a:gd name="T72" fmla="*/ 224 w 1530"/>
                  <a:gd name="T73" fmla="*/ 1306 h 1530"/>
                  <a:gd name="T74" fmla="*/ 104 w 1530"/>
                  <a:gd name="T75" fmla="*/ 1151 h 1530"/>
                  <a:gd name="T76" fmla="*/ 26 w 1530"/>
                  <a:gd name="T77" fmla="*/ 968 h 1530"/>
                  <a:gd name="T78" fmla="*/ 0 w 1530"/>
                  <a:gd name="T79" fmla="*/ 765 h 1530"/>
                  <a:gd name="T80" fmla="*/ 26 w 1530"/>
                  <a:gd name="T81" fmla="*/ 562 h 1530"/>
                  <a:gd name="T82" fmla="*/ 104 w 1530"/>
                  <a:gd name="T83" fmla="*/ 379 h 1530"/>
                  <a:gd name="T84" fmla="*/ 224 w 1530"/>
                  <a:gd name="T85" fmla="*/ 224 h 1530"/>
                  <a:gd name="T86" fmla="*/ 379 w 1530"/>
                  <a:gd name="T87" fmla="*/ 104 h 1530"/>
                  <a:gd name="T88" fmla="*/ 562 w 1530"/>
                  <a:gd name="T89" fmla="*/ 26 h 1530"/>
                  <a:gd name="T90" fmla="*/ 765 w 1530"/>
                  <a:gd name="T91" fmla="*/ 0 h 1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30" h="1530">
                    <a:moveTo>
                      <a:pt x="765" y="164"/>
                    </a:moveTo>
                    <a:lnTo>
                      <a:pt x="704" y="167"/>
                    </a:lnTo>
                    <a:lnTo>
                      <a:pt x="644" y="176"/>
                    </a:lnTo>
                    <a:lnTo>
                      <a:pt x="586" y="191"/>
                    </a:lnTo>
                    <a:lnTo>
                      <a:pt x="531" y="211"/>
                    </a:lnTo>
                    <a:lnTo>
                      <a:pt x="478" y="237"/>
                    </a:lnTo>
                    <a:lnTo>
                      <a:pt x="429" y="267"/>
                    </a:lnTo>
                    <a:lnTo>
                      <a:pt x="383" y="301"/>
                    </a:lnTo>
                    <a:lnTo>
                      <a:pt x="341" y="341"/>
                    </a:lnTo>
                    <a:lnTo>
                      <a:pt x="301" y="383"/>
                    </a:lnTo>
                    <a:lnTo>
                      <a:pt x="267" y="429"/>
                    </a:lnTo>
                    <a:lnTo>
                      <a:pt x="237" y="478"/>
                    </a:lnTo>
                    <a:lnTo>
                      <a:pt x="211" y="531"/>
                    </a:lnTo>
                    <a:lnTo>
                      <a:pt x="191" y="586"/>
                    </a:lnTo>
                    <a:lnTo>
                      <a:pt x="176" y="644"/>
                    </a:lnTo>
                    <a:lnTo>
                      <a:pt x="167" y="704"/>
                    </a:lnTo>
                    <a:lnTo>
                      <a:pt x="164" y="765"/>
                    </a:lnTo>
                    <a:lnTo>
                      <a:pt x="167" y="826"/>
                    </a:lnTo>
                    <a:lnTo>
                      <a:pt x="176" y="886"/>
                    </a:lnTo>
                    <a:lnTo>
                      <a:pt x="191" y="944"/>
                    </a:lnTo>
                    <a:lnTo>
                      <a:pt x="211" y="999"/>
                    </a:lnTo>
                    <a:lnTo>
                      <a:pt x="237" y="1052"/>
                    </a:lnTo>
                    <a:lnTo>
                      <a:pt x="267" y="1101"/>
                    </a:lnTo>
                    <a:lnTo>
                      <a:pt x="301" y="1147"/>
                    </a:lnTo>
                    <a:lnTo>
                      <a:pt x="341" y="1189"/>
                    </a:lnTo>
                    <a:lnTo>
                      <a:pt x="383" y="1229"/>
                    </a:lnTo>
                    <a:lnTo>
                      <a:pt x="429" y="1263"/>
                    </a:lnTo>
                    <a:lnTo>
                      <a:pt x="478" y="1293"/>
                    </a:lnTo>
                    <a:lnTo>
                      <a:pt x="531" y="1319"/>
                    </a:lnTo>
                    <a:lnTo>
                      <a:pt x="586" y="1339"/>
                    </a:lnTo>
                    <a:lnTo>
                      <a:pt x="644" y="1354"/>
                    </a:lnTo>
                    <a:lnTo>
                      <a:pt x="704" y="1363"/>
                    </a:lnTo>
                    <a:lnTo>
                      <a:pt x="765" y="1366"/>
                    </a:lnTo>
                    <a:lnTo>
                      <a:pt x="826" y="1363"/>
                    </a:lnTo>
                    <a:lnTo>
                      <a:pt x="886" y="1354"/>
                    </a:lnTo>
                    <a:lnTo>
                      <a:pt x="944" y="1339"/>
                    </a:lnTo>
                    <a:lnTo>
                      <a:pt x="999" y="1319"/>
                    </a:lnTo>
                    <a:lnTo>
                      <a:pt x="1052" y="1293"/>
                    </a:lnTo>
                    <a:lnTo>
                      <a:pt x="1101" y="1263"/>
                    </a:lnTo>
                    <a:lnTo>
                      <a:pt x="1147" y="1229"/>
                    </a:lnTo>
                    <a:lnTo>
                      <a:pt x="1189" y="1189"/>
                    </a:lnTo>
                    <a:lnTo>
                      <a:pt x="1229" y="1147"/>
                    </a:lnTo>
                    <a:lnTo>
                      <a:pt x="1263" y="1101"/>
                    </a:lnTo>
                    <a:lnTo>
                      <a:pt x="1293" y="1052"/>
                    </a:lnTo>
                    <a:lnTo>
                      <a:pt x="1319" y="999"/>
                    </a:lnTo>
                    <a:lnTo>
                      <a:pt x="1339" y="944"/>
                    </a:lnTo>
                    <a:lnTo>
                      <a:pt x="1354" y="886"/>
                    </a:lnTo>
                    <a:lnTo>
                      <a:pt x="1363" y="826"/>
                    </a:lnTo>
                    <a:lnTo>
                      <a:pt x="1366" y="765"/>
                    </a:lnTo>
                    <a:lnTo>
                      <a:pt x="1363" y="704"/>
                    </a:lnTo>
                    <a:lnTo>
                      <a:pt x="1354" y="644"/>
                    </a:lnTo>
                    <a:lnTo>
                      <a:pt x="1339" y="586"/>
                    </a:lnTo>
                    <a:lnTo>
                      <a:pt x="1319" y="531"/>
                    </a:lnTo>
                    <a:lnTo>
                      <a:pt x="1293" y="478"/>
                    </a:lnTo>
                    <a:lnTo>
                      <a:pt x="1263" y="429"/>
                    </a:lnTo>
                    <a:lnTo>
                      <a:pt x="1229" y="383"/>
                    </a:lnTo>
                    <a:lnTo>
                      <a:pt x="1189" y="341"/>
                    </a:lnTo>
                    <a:lnTo>
                      <a:pt x="1147" y="301"/>
                    </a:lnTo>
                    <a:lnTo>
                      <a:pt x="1101" y="267"/>
                    </a:lnTo>
                    <a:lnTo>
                      <a:pt x="1052" y="237"/>
                    </a:lnTo>
                    <a:lnTo>
                      <a:pt x="999" y="211"/>
                    </a:lnTo>
                    <a:lnTo>
                      <a:pt x="944" y="191"/>
                    </a:lnTo>
                    <a:lnTo>
                      <a:pt x="886" y="176"/>
                    </a:lnTo>
                    <a:lnTo>
                      <a:pt x="826" y="167"/>
                    </a:lnTo>
                    <a:lnTo>
                      <a:pt x="765" y="164"/>
                    </a:lnTo>
                    <a:close/>
                    <a:moveTo>
                      <a:pt x="765" y="0"/>
                    </a:moveTo>
                    <a:lnTo>
                      <a:pt x="834" y="3"/>
                    </a:lnTo>
                    <a:lnTo>
                      <a:pt x="903" y="11"/>
                    </a:lnTo>
                    <a:lnTo>
                      <a:pt x="968" y="26"/>
                    </a:lnTo>
                    <a:lnTo>
                      <a:pt x="1032" y="48"/>
                    </a:lnTo>
                    <a:lnTo>
                      <a:pt x="1093" y="73"/>
                    </a:lnTo>
                    <a:lnTo>
                      <a:pt x="1151" y="104"/>
                    </a:lnTo>
                    <a:lnTo>
                      <a:pt x="1207" y="140"/>
                    </a:lnTo>
                    <a:lnTo>
                      <a:pt x="1258" y="179"/>
                    </a:lnTo>
                    <a:lnTo>
                      <a:pt x="1306" y="224"/>
                    </a:lnTo>
                    <a:lnTo>
                      <a:pt x="1351" y="272"/>
                    </a:lnTo>
                    <a:lnTo>
                      <a:pt x="1390" y="323"/>
                    </a:lnTo>
                    <a:lnTo>
                      <a:pt x="1426" y="379"/>
                    </a:lnTo>
                    <a:lnTo>
                      <a:pt x="1457" y="437"/>
                    </a:lnTo>
                    <a:lnTo>
                      <a:pt x="1482" y="498"/>
                    </a:lnTo>
                    <a:lnTo>
                      <a:pt x="1504" y="562"/>
                    </a:lnTo>
                    <a:lnTo>
                      <a:pt x="1519" y="627"/>
                    </a:lnTo>
                    <a:lnTo>
                      <a:pt x="1527" y="696"/>
                    </a:lnTo>
                    <a:lnTo>
                      <a:pt x="1530" y="765"/>
                    </a:lnTo>
                    <a:lnTo>
                      <a:pt x="1527" y="834"/>
                    </a:lnTo>
                    <a:lnTo>
                      <a:pt x="1519" y="903"/>
                    </a:lnTo>
                    <a:lnTo>
                      <a:pt x="1504" y="968"/>
                    </a:lnTo>
                    <a:lnTo>
                      <a:pt x="1482" y="1032"/>
                    </a:lnTo>
                    <a:lnTo>
                      <a:pt x="1457" y="1093"/>
                    </a:lnTo>
                    <a:lnTo>
                      <a:pt x="1426" y="1151"/>
                    </a:lnTo>
                    <a:lnTo>
                      <a:pt x="1390" y="1207"/>
                    </a:lnTo>
                    <a:lnTo>
                      <a:pt x="1351" y="1258"/>
                    </a:lnTo>
                    <a:lnTo>
                      <a:pt x="1306" y="1306"/>
                    </a:lnTo>
                    <a:lnTo>
                      <a:pt x="1258" y="1351"/>
                    </a:lnTo>
                    <a:lnTo>
                      <a:pt x="1207" y="1390"/>
                    </a:lnTo>
                    <a:lnTo>
                      <a:pt x="1151" y="1426"/>
                    </a:lnTo>
                    <a:lnTo>
                      <a:pt x="1093" y="1457"/>
                    </a:lnTo>
                    <a:lnTo>
                      <a:pt x="1032" y="1482"/>
                    </a:lnTo>
                    <a:lnTo>
                      <a:pt x="968" y="1504"/>
                    </a:lnTo>
                    <a:lnTo>
                      <a:pt x="903" y="1519"/>
                    </a:lnTo>
                    <a:lnTo>
                      <a:pt x="834" y="1527"/>
                    </a:lnTo>
                    <a:lnTo>
                      <a:pt x="765" y="1530"/>
                    </a:lnTo>
                    <a:lnTo>
                      <a:pt x="696" y="1527"/>
                    </a:lnTo>
                    <a:lnTo>
                      <a:pt x="627" y="1519"/>
                    </a:lnTo>
                    <a:lnTo>
                      <a:pt x="562" y="1504"/>
                    </a:lnTo>
                    <a:lnTo>
                      <a:pt x="498" y="1482"/>
                    </a:lnTo>
                    <a:lnTo>
                      <a:pt x="437" y="1457"/>
                    </a:lnTo>
                    <a:lnTo>
                      <a:pt x="379" y="1426"/>
                    </a:lnTo>
                    <a:lnTo>
                      <a:pt x="323" y="1390"/>
                    </a:lnTo>
                    <a:lnTo>
                      <a:pt x="272" y="1351"/>
                    </a:lnTo>
                    <a:lnTo>
                      <a:pt x="224" y="1306"/>
                    </a:lnTo>
                    <a:lnTo>
                      <a:pt x="179" y="1258"/>
                    </a:lnTo>
                    <a:lnTo>
                      <a:pt x="140" y="1207"/>
                    </a:lnTo>
                    <a:lnTo>
                      <a:pt x="104" y="1151"/>
                    </a:lnTo>
                    <a:lnTo>
                      <a:pt x="73" y="1093"/>
                    </a:lnTo>
                    <a:lnTo>
                      <a:pt x="48" y="1032"/>
                    </a:lnTo>
                    <a:lnTo>
                      <a:pt x="26" y="968"/>
                    </a:lnTo>
                    <a:lnTo>
                      <a:pt x="11" y="903"/>
                    </a:lnTo>
                    <a:lnTo>
                      <a:pt x="3" y="834"/>
                    </a:lnTo>
                    <a:lnTo>
                      <a:pt x="0" y="765"/>
                    </a:lnTo>
                    <a:lnTo>
                      <a:pt x="3" y="696"/>
                    </a:lnTo>
                    <a:lnTo>
                      <a:pt x="11" y="627"/>
                    </a:lnTo>
                    <a:lnTo>
                      <a:pt x="26" y="562"/>
                    </a:lnTo>
                    <a:lnTo>
                      <a:pt x="48" y="498"/>
                    </a:lnTo>
                    <a:lnTo>
                      <a:pt x="73" y="437"/>
                    </a:lnTo>
                    <a:lnTo>
                      <a:pt x="104" y="379"/>
                    </a:lnTo>
                    <a:lnTo>
                      <a:pt x="140" y="323"/>
                    </a:lnTo>
                    <a:lnTo>
                      <a:pt x="179" y="272"/>
                    </a:lnTo>
                    <a:lnTo>
                      <a:pt x="224" y="224"/>
                    </a:lnTo>
                    <a:lnTo>
                      <a:pt x="272" y="179"/>
                    </a:lnTo>
                    <a:lnTo>
                      <a:pt x="323" y="140"/>
                    </a:lnTo>
                    <a:lnTo>
                      <a:pt x="379" y="104"/>
                    </a:lnTo>
                    <a:lnTo>
                      <a:pt x="437" y="73"/>
                    </a:lnTo>
                    <a:lnTo>
                      <a:pt x="498" y="48"/>
                    </a:lnTo>
                    <a:lnTo>
                      <a:pt x="562" y="26"/>
                    </a:lnTo>
                    <a:lnTo>
                      <a:pt x="627" y="11"/>
                    </a:lnTo>
                    <a:lnTo>
                      <a:pt x="696" y="3"/>
                    </a:lnTo>
                    <a:lnTo>
                      <a:pt x="7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 bwMode="auto">
            <a:xfrm>
              <a:off x="508000" y="3776105"/>
              <a:ext cx="5486400" cy="123592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711201" y="4014210"/>
              <a:ext cx="759711" cy="75971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08000" y="5152180"/>
              <a:ext cx="5486400" cy="1235921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711201" y="5390285"/>
              <a:ext cx="759711" cy="75971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824355" y="4126847"/>
              <a:ext cx="533400" cy="534436"/>
              <a:chOff x="5486400" y="3224213"/>
              <a:chExt cx="817563" cy="819150"/>
            </a:xfrm>
            <a:solidFill>
              <a:schemeClr val="bg1"/>
            </a:solidFill>
          </p:grpSpPr>
          <p:sp>
            <p:nvSpPr>
              <p:cNvPr id="59" name="Freeform 12"/>
              <p:cNvSpPr>
                <a:spLocks/>
              </p:cNvSpPr>
              <p:nvPr/>
            </p:nvSpPr>
            <p:spPr bwMode="auto">
              <a:xfrm>
                <a:off x="5486400" y="3489326"/>
                <a:ext cx="111125" cy="39688"/>
              </a:xfrm>
              <a:custGeom>
                <a:avLst/>
                <a:gdLst>
                  <a:gd name="T0" fmla="*/ 88 w 489"/>
                  <a:gd name="T1" fmla="*/ 0 h 175"/>
                  <a:gd name="T2" fmla="*/ 402 w 489"/>
                  <a:gd name="T3" fmla="*/ 0 h 175"/>
                  <a:gd name="T4" fmla="*/ 425 w 489"/>
                  <a:gd name="T5" fmla="*/ 4 h 175"/>
                  <a:gd name="T6" fmla="*/ 445 w 489"/>
                  <a:gd name="T7" fmla="*/ 12 h 175"/>
                  <a:gd name="T8" fmla="*/ 464 w 489"/>
                  <a:gd name="T9" fmla="*/ 25 h 175"/>
                  <a:gd name="T10" fmla="*/ 477 w 489"/>
                  <a:gd name="T11" fmla="*/ 43 h 175"/>
                  <a:gd name="T12" fmla="*/ 486 w 489"/>
                  <a:gd name="T13" fmla="*/ 65 h 175"/>
                  <a:gd name="T14" fmla="*/ 489 w 489"/>
                  <a:gd name="T15" fmla="*/ 88 h 175"/>
                  <a:gd name="T16" fmla="*/ 486 w 489"/>
                  <a:gd name="T17" fmla="*/ 111 h 175"/>
                  <a:gd name="T18" fmla="*/ 477 w 489"/>
                  <a:gd name="T19" fmla="*/ 132 h 175"/>
                  <a:gd name="T20" fmla="*/ 464 w 489"/>
                  <a:gd name="T21" fmla="*/ 149 h 175"/>
                  <a:gd name="T22" fmla="*/ 445 w 489"/>
                  <a:gd name="T23" fmla="*/ 163 h 175"/>
                  <a:gd name="T24" fmla="*/ 425 w 489"/>
                  <a:gd name="T25" fmla="*/ 172 h 175"/>
                  <a:gd name="T26" fmla="*/ 402 w 489"/>
                  <a:gd name="T27" fmla="*/ 175 h 175"/>
                  <a:gd name="T28" fmla="*/ 88 w 489"/>
                  <a:gd name="T29" fmla="*/ 175 h 175"/>
                  <a:gd name="T30" fmla="*/ 65 w 489"/>
                  <a:gd name="T31" fmla="*/ 172 h 175"/>
                  <a:gd name="T32" fmla="*/ 44 w 489"/>
                  <a:gd name="T33" fmla="*/ 163 h 175"/>
                  <a:gd name="T34" fmla="*/ 25 w 489"/>
                  <a:gd name="T35" fmla="*/ 149 h 175"/>
                  <a:gd name="T36" fmla="*/ 12 w 489"/>
                  <a:gd name="T37" fmla="*/ 132 h 175"/>
                  <a:gd name="T38" fmla="*/ 3 w 489"/>
                  <a:gd name="T39" fmla="*/ 111 h 175"/>
                  <a:gd name="T40" fmla="*/ 0 w 489"/>
                  <a:gd name="T41" fmla="*/ 88 h 175"/>
                  <a:gd name="T42" fmla="*/ 3 w 489"/>
                  <a:gd name="T43" fmla="*/ 65 h 175"/>
                  <a:gd name="T44" fmla="*/ 12 w 489"/>
                  <a:gd name="T45" fmla="*/ 43 h 175"/>
                  <a:gd name="T46" fmla="*/ 25 w 489"/>
                  <a:gd name="T47" fmla="*/ 25 h 175"/>
                  <a:gd name="T48" fmla="*/ 44 w 489"/>
                  <a:gd name="T49" fmla="*/ 12 h 175"/>
                  <a:gd name="T50" fmla="*/ 65 w 489"/>
                  <a:gd name="T51" fmla="*/ 4 h 175"/>
                  <a:gd name="T52" fmla="*/ 88 w 489"/>
                  <a:gd name="T5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9" h="175">
                    <a:moveTo>
                      <a:pt x="88" y="0"/>
                    </a:moveTo>
                    <a:lnTo>
                      <a:pt x="402" y="0"/>
                    </a:lnTo>
                    <a:lnTo>
                      <a:pt x="425" y="4"/>
                    </a:lnTo>
                    <a:lnTo>
                      <a:pt x="445" y="12"/>
                    </a:lnTo>
                    <a:lnTo>
                      <a:pt x="464" y="25"/>
                    </a:lnTo>
                    <a:lnTo>
                      <a:pt x="477" y="43"/>
                    </a:lnTo>
                    <a:lnTo>
                      <a:pt x="486" y="65"/>
                    </a:lnTo>
                    <a:lnTo>
                      <a:pt x="489" y="88"/>
                    </a:lnTo>
                    <a:lnTo>
                      <a:pt x="486" y="111"/>
                    </a:lnTo>
                    <a:lnTo>
                      <a:pt x="477" y="132"/>
                    </a:lnTo>
                    <a:lnTo>
                      <a:pt x="464" y="149"/>
                    </a:lnTo>
                    <a:lnTo>
                      <a:pt x="445" y="163"/>
                    </a:lnTo>
                    <a:lnTo>
                      <a:pt x="425" y="172"/>
                    </a:lnTo>
                    <a:lnTo>
                      <a:pt x="402" y="175"/>
                    </a:lnTo>
                    <a:lnTo>
                      <a:pt x="88" y="175"/>
                    </a:lnTo>
                    <a:lnTo>
                      <a:pt x="65" y="172"/>
                    </a:lnTo>
                    <a:lnTo>
                      <a:pt x="44" y="163"/>
                    </a:lnTo>
                    <a:lnTo>
                      <a:pt x="25" y="149"/>
                    </a:lnTo>
                    <a:lnTo>
                      <a:pt x="12" y="132"/>
                    </a:lnTo>
                    <a:lnTo>
                      <a:pt x="3" y="111"/>
                    </a:lnTo>
                    <a:lnTo>
                      <a:pt x="0" y="88"/>
                    </a:lnTo>
                    <a:lnTo>
                      <a:pt x="3" y="65"/>
                    </a:lnTo>
                    <a:lnTo>
                      <a:pt x="12" y="43"/>
                    </a:lnTo>
                    <a:lnTo>
                      <a:pt x="25" y="25"/>
                    </a:lnTo>
                    <a:lnTo>
                      <a:pt x="44" y="12"/>
                    </a:lnTo>
                    <a:lnTo>
                      <a:pt x="65" y="4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0" name="Freeform 13"/>
              <p:cNvSpPr>
                <a:spLocks/>
              </p:cNvSpPr>
              <p:nvPr/>
            </p:nvSpPr>
            <p:spPr bwMode="auto">
              <a:xfrm>
                <a:off x="6192838" y="3489326"/>
                <a:ext cx="111125" cy="39688"/>
              </a:xfrm>
              <a:custGeom>
                <a:avLst/>
                <a:gdLst>
                  <a:gd name="T0" fmla="*/ 88 w 490"/>
                  <a:gd name="T1" fmla="*/ 0 h 175"/>
                  <a:gd name="T2" fmla="*/ 403 w 490"/>
                  <a:gd name="T3" fmla="*/ 0 h 175"/>
                  <a:gd name="T4" fmla="*/ 426 w 490"/>
                  <a:gd name="T5" fmla="*/ 4 h 175"/>
                  <a:gd name="T6" fmla="*/ 447 w 490"/>
                  <a:gd name="T7" fmla="*/ 12 h 175"/>
                  <a:gd name="T8" fmla="*/ 464 w 490"/>
                  <a:gd name="T9" fmla="*/ 25 h 175"/>
                  <a:gd name="T10" fmla="*/ 477 w 490"/>
                  <a:gd name="T11" fmla="*/ 43 h 175"/>
                  <a:gd name="T12" fmla="*/ 486 w 490"/>
                  <a:gd name="T13" fmla="*/ 65 h 175"/>
                  <a:gd name="T14" fmla="*/ 490 w 490"/>
                  <a:gd name="T15" fmla="*/ 88 h 175"/>
                  <a:gd name="T16" fmla="*/ 486 w 490"/>
                  <a:gd name="T17" fmla="*/ 111 h 175"/>
                  <a:gd name="T18" fmla="*/ 477 w 490"/>
                  <a:gd name="T19" fmla="*/ 132 h 175"/>
                  <a:gd name="T20" fmla="*/ 464 w 490"/>
                  <a:gd name="T21" fmla="*/ 149 h 175"/>
                  <a:gd name="T22" fmla="*/ 447 w 490"/>
                  <a:gd name="T23" fmla="*/ 163 h 175"/>
                  <a:gd name="T24" fmla="*/ 426 w 490"/>
                  <a:gd name="T25" fmla="*/ 172 h 175"/>
                  <a:gd name="T26" fmla="*/ 403 w 490"/>
                  <a:gd name="T27" fmla="*/ 175 h 175"/>
                  <a:gd name="T28" fmla="*/ 88 w 490"/>
                  <a:gd name="T29" fmla="*/ 175 h 175"/>
                  <a:gd name="T30" fmla="*/ 65 w 490"/>
                  <a:gd name="T31" fmla="*/ 172 h 175"/>
                  <a:gd name="T32" fmla="*/ 44 w 490"/>
                  <a:gd name="T33" fmla="*/ 163 h 175"/>
                  <a:gd name="T34" fmla="*/ 27 w 490"/>
                  <a:gd name="T35" fmla="*/ 149 h 175"/>
                  <a:gd name="T36" fmla="*/ 12 w 490"/>
                  <a:gd name="T37" fmla="*/ 132 h 175"/>
                  <a:gd name="T38" fmla="*/ 4 w 490"/>
                  <a:gd name="T39" fmla="*/ 111 h 175"/>
                  <a:gd name="T40" fmla="*/ 0 w 490"/>
                  <a:gd name="T41" fmla="*/ 88 h 175"/>
                  <a:gd name="T42" fmla="*/ 4 w 490"/>
                  <a:gd name="T43" fmla="*/ 65 h 175"/>
                  <a:gd name="T44" fmla="*/ 12 w 490"/>
                  <a:gd name="T45" fmla="*/ 43 h 175"/>
                  <a:gd name="T46" fmla="*/ 27 w 490"/>
                  <a:gd name="T47" fmla="*/ 25 h 175"/>
                  <a:gd name="T48" fmla="*/ 44 w 490"/>
                  <a:gd name="T49" fmla="*/ 12 h 175"/>
                  <a:gd name="T50" fmla="*/ 65 w 490"/>
                  <a:gd name="T51" fmla="*/ 4 h 175"/>
                  <a:gd name="T52" fmla="*/ 88 w 490"/>
                  <a:gd name="T5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0" h="175">
                    <a:moveTo>
                      <a:pt x="88" y="0"/>
                    </a:moveTo>
                    <a:lnTo>
                      <a:pt x="403" y="0"/>
                    </a:lnTo>
                    <a:lnTo>
                      <a:pt x="426" y="4"/>
                    </a:lnTo>
                    <a:lnTo>
                      <a:pt x="447" y="12"/>
                    </a:lnTo>
                    <a:lnTo>
                      <a:pt x="464" y="25"/>
                    </a:lnTo>
                    <a:lnTo>
                      <a:pt x="477" y="43"/>
                    </a:lnTo>
                    <a:lnTo>
                      <a:pt x="486" y="65"/>
                    </a:lnTo>
                    <a:lnTo>
                      <a:pt x="490" y="88"/>
                    </a:lnTo>
                    <a:lnTo>
                      <a:pt x="486" y="111"/>
                    </a:lnTo>
                    <a:lnTo>
                      <a:pt x="477" y="132"/>
                    </a:lnTo>
                    <a:lnTo>
                      <a:pt x="464" y="149"/>
                    </a:lnTo>
                    <a:lnTo>
                      <a:pt x="447" y="163"/>
                    </a:lnTo>
                    <a:lnTo>
                      <a:pt x="426" y="172"/>
                    </a:lnTo>
                    <a:lnTo>
                      <a:pt x="403" y="175"/>
                    </a:lnTo>
                    <a:lnTo>
                      <a:pt x="88" y="175"/>
                    </a:lnTo>
                    <a:lnTo>
                      <a:pt x="65" y="172"/>
                    </a:lnTo>
                    <a:lnTo>
                      <a:pt x="44" y="163"/>
                    </a:lnTo>
                    <a:lnTo>
                      <a:pt x="27" y="149"/>
                    </a:lnTo>
                    <a:lnTo>
                      <a:pt x="12" y="132"/>
                    </a:lnTo>
                    <a:lnTo>
                      <a:pt x="4" y="111"/>
                    </a:lnTo>
                    <a:lnTo>
                      <a:pt x="0" y="88"/>
                    </a:lnTo>
                    <a:lnTo>
                      <a:pt x="4" y="65"/>
                    </a:lnTo>
                    <a:lnTo>
                      <a:pt x="12" y="43"/>
                    </a:lnTo>
                    <a:lnTo>
                      <a:pt x="27" y="25"/>
                    </a:lnTo>
                    <a:lnTo>
                      <a:pt x="44" y="12"/>
                    </a:lnTo>
                    <a:lnTo>
                      <a:pt x="65" y="4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>
                <a:off x="5573713" y="3740151"/>
                <a:ext cx="90488" cy="92075"/>
              </a:xfrm>
              <a:custGeom>
                <a:avLst/>
                <a:gdLst>
                  <a:gd name="T0" fmla="*/ 307 w 403"/>
                  <a:gd name="T1" fmla="*/ 0 h 402"/>
                  <a:gd name="T2" fmla="*/ 325 w 403"/>
                  <a:gd name="T3" fmla="*/ 0 h 402"/>
                  <a:gd name="T4" fmla="*/ 344 w 403"/>
                  <a:gd name="T5" fmla="*/ 3 h 402"/>
                  <a:gd name="T6" fmla="*/ 362 w 403"/>
                  <a:gd name="T7" fmla="*/ 12 h 402"/>
                  <a:gd name="T8" fmla="*/ 378 w 403"/>
                  <a:gd name="T9" fmla="*/ 24 h 402"/>
                  <a:gd name="T10" fmla="*/ 390 w 403"/>
                  <a:gd name="T11" fmla="*/ 40 h 402"/>
                  <a:gd name="T12" fmla="*/ 399 w 403"/>
                  <a:gd name="T13" fmla="*/ 58 h 402"/>
                  <a:gd name="T14" fmla="*/ 403 w 403"/>
                  <a:gd name="T15" fmla="*/ 76 h 402"/>
                  <a:gd name="T16" fmla="*/ 403 w 403"/>
                  <a:gd name="T17" fmla="*/ 96 h 402"/>
                  <a:gd name="T18" fmla="*/ 399 w 403"/>
                  <a:gd name="T19" fmla="*/ 115 h 402"/>
                  <a:gd name="T20" fmla="*/ 390 w 403"/>
                  <a:gd name="T21" fmla="*/ 132 h 402"/>
                  <a:gd name="T22" fmla="*/ 378 w 403"/>
                  <a:gd name="T23" fmla="*/ 147 h 402"/>
                  <a:gd name="T24" fmla="*/ 149 w 403"/>
                  <a:gd name="T25" fmla="*/ 376 h 402"/>
                  <a:gd name="T26" fmla="*/ 136 w 403"/>
                  <a:gd name="T27" fmla="*/ 388 h 402"/>
                  <a:gd name="T28" fmla="*/ 121 w 403"/>
                  <a:gd name="T29" fmla="*/ 396 h 402"/>
                  <a:gd name="T30" fmla="*/ 104 w 403"/>
                  <a:gd name="T31" fmla="*/ 400 h 402"/>
                  <a:gd name="T32" fmla="*/ 88 w 403"/>
                  <a:gd name="T33" fmla="*/ 402 h 402"/>
                  <a:gd name="T34" fmla="*/ 70 w 403"/>
                  <a:gd name="T35" fmla="*/ 400 h 402"/>
                  <a:gd name="T36" fmla="*/ 55 w 403"/>
                  <a:gd name="T37" fmla="*/ 396 h 402"/>
                  <a:gd name="T38" fmla="*/ 40 w 403"/>
                  <a:gd name="T39" fmla="*/ 388 h 402"/>
                  <a:gd name="T40" fmla="*/ 25 w 403"/>
                  <a:gd name="T41" fmla="*/ 376 h 402"/>
                  <a:gd name="T42" fmla="*/ 13 w 403"/>
                  <a:gd name="T43" fmla="*/ 361 h 402"/>
                  <a:gd name="T44" fmla="*/ 5 w 403"/>
                  <a:gd name="T45" fmla="*/ 343 h 402"/>
                  <a:gd name="T46" fmla="*/ 0 w 403"/>
                  <a:gd name="T47" fmla="*/ 325 h 402"/>
                  <a:gd name="T48" fmla="*/ 0 w 403"/>
                  <a:gd name="T49" fmla="*/ 305 h 402"/>
                  <a:gd name="T50" fmla="*/ 5 w 403"/>
                  <a:gd name="T51" fmla="*/ 286 h 402"/>
                  <a:gd name="T52" fmla="*/ 13 w 403"/>
                  <a:gd name="T53" fmla="*/ 269 h 402"/>
                  <a:gd name="T54" fmla="*/ 25 w 403"/>
                  <a:gd name="T55" fmla="*/ 252 h 402"/>
                  <a:gd name="T56" fmla="*/ 254 w 403"/>
                  <a:gd name="T57" fmla="*/ 24 h 402"/>
                  <a:gd name="T58" fmla="*/ 271 w 403"/>
                  <a:gd name="T59" fmla="*/ 12 h 402"/>
                  <a:gd name="T60" fmla="*/ 288 w 403"/>
                  <a:gd name="T61" fmla="*/ 3 h 402"/>
                  <a:gd name="T62" fmla="*/ 307 w 403"/>
                  <a:gd name="T6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3" h="402">
                    <a:moveTo>
                      <a:pt x="307" y="0"/>
                    </a:moveTo>
                    <a:lnTo>
                      <a:pt x="325" y="0"/>
                    </a:lnTo>
                    <a:lnTo>
                      <a:pt x="344" y="3"/>
                    </a:lnTo>
                    <a:lnTo>
                      <a:pt x="362" y="12"/>
                    </a:lnTo>
                    <a:lnTo>
                      <a:pt x="378" y="24"/>
                    </a:lnTo>
                    <a:lnTo>
                      <a:pt x="390" y="40"/>
                    </a:lnTo>
                    <a:lnTo>
                      <a:pt x="399" y="58"/>
                    </a:lnTo>
                    <a:lnTo>
                      <a:pt x="403" y="76"/>
                    </a:lnTo>
                    <a:lnTo>
                      <a:pt x="403" y="96"/>
                    </a:lnTo>
                    <a:lnTo>
                      <a:pt x="399" y="115"/>
                    </a:lnTo>
                    <a:lnTo>
                      <a:pt x="390" y="132"/>
                    </a:lnTo>
                    <a:lnTo>
                      <a:pt x="378" y="147"/>
                    </a:lnTo>
                    <a:lnTo>
                      <a:pt x="149" y="376"/>
                    </a:lnTo>
                    <a:lnTo>
                      <a:pt x="136" y="388"/>
                    </a:lnTo>
                    <a:lnTo>
                      <a:pt x="121" y="396"/>
                    </a:lnTo>
                    <a:lnTo>
                      <a:pt x="104" y="400"/>
                    </a:lnTo>
                    <a:lnTo>
                      <a:pt x="88" y="402"/>
                    </a:lnTo>
                    <a:lnTo>
                      <a:pt x="70" y="400"/>
                    </a:lnTo>
                    <a:lnTo>
                      <a:pt x="55" y="396"/>
                    </a:lnTo>
                    <a:lnTo>
                      <a:pt x="40" y="388"/>
                    </a:lnTo>
                    <a:lnTo>
                      <a:pt x="25" y="376"/>
                    </a:lnTo>
                    <a:lnTo>
                      <a:pt x="13" y="361"/>
                    </a:lnTo>
                    <a:lnTo>
                      <a:pt x="5" y="343"/>
                    </a:lnTo>
                    <a:lnTo>
                      <a:pt x="0" y="325"/>
                    </a:lnTo>
                    <a:lnTo>
                      <a:pt x="0" y="305"/>
                    </a:lnTo>
                    <a:lnTo>
                      <a:pt x="5" y="286"/>
                    </a:lnTo>
                    <a:lnTo>
                      <a:pt x="13" y="269"/>
                    </a:lnTo>
                    <a:lnTo>
                      <a:pt x="25" y="252"/>
                    </a:lnTo>
                    <a:lnTo>
                      <a:pt x="254" y="24"/>
                    </a:lnTo>
                    <a:lnTo>
                      <a:pt x="271" y="12"/>
                    </a:lnTo>
                    <a:lnTo>
                      <a:pt x="288" y="3"/>
                    </a:lnTo>
                    <a:lnTo>
                      <a:pt x="3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2" name="Freeform 15"/>
              <p:cNvSpPr>
                <a:spLocks/>
              </p:cNvSpPr>
              <p:nvPr/>
            </p:nvSpPr>
            <p:spPr bwMode="auto">
              <a:xfrm>
                <a:off x="6091238" y="3224213"/>
                <a:ext cx="90488" cy="90488"/>
              </a:xfrm>
              <a:custGeom>
                <a:avLst/>
                <a:gdLst>
                  <a:gd name="T0" fmla="*/ 300 w 397"/>
                  <a:gd name="T1" fmla="*/ 0 h 397"/>
                  <a:gd name="T2" fmla="*/ 319 w 397"/>
                  <a:gd name="T3" fmla="*/ 0 h 397"/>
                  <a:gd name="T4" fmla="*/ 337 w 397"/>
                  <a:gd name="T5" fmla="*/ 4 h 397"/>
                  <a:gd name="T6" fmla="*/ 356 w 397"/>
                  <a:gd name="T7" fmla="*/ 13 h 397"/>
                  <a:gd name="T8" fmla="*/ 371 w 397"/>
                  <a:gd name="T9" fmla="*/ 25 h 397"/>
                  <a:gd name="T10" fmla="*/ 383 w 397"/>
                  <a:gd name="T11" fmla="*/ 42 h 397"/>
                  <a:gd name="T12" fmla="*/ 392 w 397"/>
                  <a:gd name="T13" fmla="*/ 59 h 397"/>
                  <a:gd name="T14" fmla="*/ 397 w 397"/>
                  <a:gd name="T15" fmla="*/ 78 h 397"/>
                  <a:gd name="T16" fmla="*/ 397 w 397"/>
                  <a:gd name="T17" fmla="*/ 97 h 397"/>
                  <a:gd name="T18" fmla="*/ 392 w 397"/>
                  <a:gd name="T19" fmla="*/ 116 h 397"/>
                  <a:gd name="T20" fmla="*/ 383 w 397"/>
                  <a:gd name="T21" fmla="*/ 134 h 397"/>
                  <a:gd name="T22" fmla="*/ 371 w 397"/>
                  <a:gd name="T23" fmla="*/ 149 h 397"/>
                  <a:gd name="T24" fmla="*/ 149 w 397"/>
                  <a:gd name="T25" fmla="*/ 372 h 397"/>
                  <a:gd name="T26" fmla="*/ 135 w 397"/>
                  <a:gd name="T27" fmla="*/ 383 h 397"/>
                  <a:gd name="T28" fmla="*/ 120 w 397"/>
                  <a:gd name="T29" fmla="*/ 391 h 397"/>
                  <a:gd name="T30" fmla="*/ 104 w 397"/>
                  <a:gd name="T31" fmla="*/ 395 h 397"/>
                  <a:gd name="T32" fmla="*/ 87 w 397"/>
                  <a:gd name="T33" fmla="*/ 397 h 397"/>
                  <a:gd name="T34" fmla="*/ 70 w 397"/>
                  <a:gd name="T35" fmla="*/ 395 h 397"/>
                  <a:gd name="T36" fmla="*/ 54 w 397"/>
                  <a:gd name="T37" fmla="*/ 391 h 397"/>
                  <a:gd name="T38" fmla="*/ 39 w 397"/>
                  <a:gd name="T39" fmla="*/ 383 h 397"/>
                  <a:gd name="T40" fmla="*/ 25 w 397"/>
                  <a:gd name="T41" fmla="*/ 372 h 397"/>
                  <a:gd name="T42" fmla="*/ 12 w 397"/>
                  <a:gd name="T43" fmla="*/ 356 h 397"/>
                  <a:gd name="T44" fmla="*/ 5 w 397"/>
                  <a:gd name="T45" fmla="*/ 338 h 397"/>
                  <a:gd name="T46" fmla="*/ 0 w 397"/>
                  <a:gd name="T47" fmla="*/ 320 h 397"/>
                  <a:gd name="T48" fmla="*/ 0 w 397"/>
                  <a:gd name="T49" fmla="*/ 300 h 397"/>
                  <a:gd name="T50" fmla="*/ 5 w 397"/>
                  <a:gd name="T51" fmla="*/ 281 h 397"/>
                  <a:gd name="T52" fmla="*/ 12 w 397"/>
                  <a:gd name="T53" fmla="*/ 264 h 397"/>
                  <a:gd name="T54" fmla="*/ 25 w 397"/>
                  <a:gd name="T55" fmla="*/ 248 h 397"/>
                  <a:gd name="T56" fmla="*/ 248 w 397"/>
                  <a:gd name="T57" fmla="*/ 25 h 397"/>
                  <a:gd name="T58" fmla="*/ 264 w 397"/>
                  <a:gd name="T59" fmla="*/ 13 h 397"/>
                  <a:gd name="T60" fmla="*/ 282 w 397"/>
                  <a:gd name="T61" fmla="*/ 4 h 397"/>
                  <a:gd name="T62" fmla="*/ 300 w 397"/>
                  <a:gd name="T63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7" h="397">
                    <a:moveTo>
                      <a:pt x="300" y="0"/>
                    </a:moveTo>
                    <a:lnTo>
                      <a:pt x="319" y="0"/>
                    </a:lnTo>
                    <a:lnTo>
                      <a:pt x="337" y="4"/>
                    </a:lnTo>
                    <a:lnTo>
                      <a:pt x="356" y="13"/>
                    </a:lnTo>
                    <a:lnTo>
                      <a:pt x="371" y="25"/>
                    </a:lnTo>
                    <a:lnTo>
                      <a:pt x="383" y="42"/>
                    </a:lnTo>
                    <a:lnTo>
                      <a:pt x="392" y="59"/>
                    </a:lnTo>
                    <a:lnTo>
                      <a:pt x="397" y="78"/>
                    </a:lnTo>
                    <a:lnTo>
                      <a:pt x="397" y="97"/>
                    </a:lnTo>
                    <a:lnTo>
                      <a:pt x="392" y="116"/>
                    </a:lnTo>
                    <a:lnTo>
                      <a:pt x="383" y="134"/>
                    </a:lnTo>
                    <a:lnTo>
                      <a:pt x="371" y="149"/>
                    </a:lnTo>
                    <a:lnTo>
                      <a:pt x="149" y="372"/>
                    </a:lnTo>
                    <a:lnTo>
                      <a:pt x="135" y="383"/>
                    </a:lnTo>
                    <a:lnTo>
                      <a:pt x="120" y="391"/>
                    </a:lnTo>
                    <a:lnTo>
                      <a:pt x="104" y="395"/>
                    </a:lnTo>
                    <a:lnTo>
                      <a:pt x="87" y="397"/>
                    </a:lnTo>
                    <a:lnTo>
                      <a:pt x="70" y="395"/>
                    </a:lnTo>
                    <a:lnTo>
                      <a:pt x="54" y="391"/>
                    </a:lnTo>
                    <a:lnTo>
                      <a:pt x="39" y="383"/>
                    </a:lnTo>
                    <a:lnTo>
                      <a:pt x="25" y="372"/>
                    </a:lnTo>
                    <a:lnTo>
                      <a:pt x="12" y="356"/>
                    </a:lnTo>
                    <a:lnTo>
                      <a:pt x="5" y="338"/>
                    </a:lnTo>
                    <a:lnTo>
                      <a:pt x="0" y="320"/>
                    </a:lnTo>
                    <a:lnTo>
                      <a:pt x="0" y="300"/>
                    </a:lnTo>
                    <a:lnTo>
                      <a:pt x="5" y="281"/>
                    </a:lnTo>
                    <a:lnTo>
                      <a:pt x="12" y="264"/>
                    </a:lnTo>
                    <a:lnTo>
                      <a:pt x="25" y="248"/>
                    </a:lnTo>
                    <a:lnTo>
                      <a:pt x="248" y="25"/>
                    </a:lnTo>
                    <a:lnTo>
                      <a:pt x="264" y="13"/>
                    </a:lnTo>
                    <a:lnTo>
                      <a:pt x="282" y="4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3" name="Freeform 16"/>
              <p:cNvSpPr>
                <a:spLocks/>
              </p:cNvSpPr>
              <p:nvPr/>
            </p:nvSpPr>
            <p:spPr bwMode="auto">
              <a:xfrm>
                <a:off x="5610225" y="3224213"/>
                <a:ext cx="88900" cy="90488"/>
              </a:xfrm>
              <a:custGeom>
                <a:avLst/>
                <a:gdLst>
                  <a:gd name="T0" fmla="*/ 96 w 396"/>
                  <a:gd name="T1" fmla="*/ 0 h 396"/>
                  <a:gd name="T2" fmla="*/ 116 w 396"/>
                  <a:gd name="T3" fmla="*/ 3 h 396"/>
                  <a:gd name="T4" fmla="*/ 134 w 396"/>
                  <a:gd name="T5" fmla="*/ 12 h 396"/>
                  <a:gd name="T6" fmla="*/ 149 w 396"/>
                  <a:gd name="T7" fmla="*/ 24 h 396"/>
                  <a:gd name="T8" fmla="*/ 371 w 396"/>
                  <a:gd name="T9" fmla="*/ 247 h 396"/>
                  <a:gd name="T10" fmla="*/ 384 w 396"/>
                  <a:gd name="T11" fmla="*/ 263 h 396"/>
                  <a:gd name="T12" fmla="*/ 392 w 396"/>
                  <a:gd name="T13" fmla="*/ 280 h 396"/>
                  <a:gd name="T14" fmla="*/ 396 w 396"/>
                  <a:gd name="T15" fmla="*/ 299 h 396"/>
                  <a:gd name="T16" fmla="*/ 396 w 396"/>
                  <a:gd name="T17" fmla="*/ 319 h 396"/>
                  <a:gd name="T18" fmla="*/ 392 w 396"/>
                  <a:gd name="T19" fmla="*/ 337 h 396"/>
                  <a:gd name="T20" fmla="*/ 384 w 396"/>
                  <a:gd name="T21" fmla="*/ 355 h 396"/>
                  <a:gd name="T22" fmla="*/ 371 w 396"/>
                  <a:gd name="T23" fmla="*/ 370 h 396"/>
                  <a:gd name="T24" fmla="*/ 358 w 396"/>
                  <a:gd name="T25" fmla="*/ 382 h 396"/>
                  <a:gd name="T26" fmla="*/ 343 w 396"/>
                  <a:gd name="T27" fmla="*/ 390 h 396"/>
                  <a:gd name="T28" fmla="*/ 326 w 396"/>
                  <a:gd name="T29" fmla="*/ 394 h 396"/>
                  <a:gd name="T30" fmla="*/ 310 w 396"/>
                  <a:gd name="T31" fmla="*/ 396 h 396"/>
                  <a:gd name="T32" fmla="*/ 293 w 396"/>
                  <a:gd name="T33" fmla="*/ 394 h 396"/>
                  <a:gd name="T34" fmla="*/ 277 w 396"/>
                  <a:gd name="T35" fmla="*/ 390 h 396"/>
                  <a:gd name="T36" fmla="*/ 262 w 396"/>
                  <a:gd name="T37" fmla="*/ 382 h 396"/>
                  <a:gd name="T38" fmla="*/ 247 w 396"/>
                  <a:gd name="T39" fmla="*/ 370 h 396"/>
                  <a:gd name="T40" fmla="*/ 25 w 396"/>
                  <a:gd name="T41" fmla="*/ 148 h 396"/>
                  <a:gd name="T42" fmla="*/ 13 w 396"/>
                  <a:gd name="T43" fmla="*/ 133 h 396"/>
                  <a:gd name="T44" fmla="*/ 4 w 396"/>
                  <a:gd name="T45" fmla="*/ 115 h 396"/>
                  <a:gd name="T46" fmla="*/ 0 w 396"/>
                  <a:gd name="T47" fmla="*/ 96 h 396"/>
                  <a:gd name="T48" fmla="*/ 0 w 396"/>
                  <a:gd name="T49" fmla="*/ 77 h 396"/>
                  <a:gd name="T50" fmla="*/ 4 w 396"/>
                  <a:gd name="T51" fmla="*/ 58 h 396"/>
                  <a:gd name="T52" fmla="*/ 13 w 396"/>
                  <a:gd name="T53" fmla="*/ 41 h 396"/>
                  <a:gd name="T54" fmla="*/ 25 w 396"/>
                  <a:gd name="T55" fmla="*/ 24 h 396"/>
                  <a:gd name="T56" fmla="*/ 42 w 396"/>
                  <a:gd name="T57" fmla="*/ 12 h 396"/>
                  <a:gd name="T58" fmla="*/ 59 w 396"/>
                  <a:gd name="T59" fmla="*/ 3 h 396"/>
                  <a:gd name="T60" fmla="*/ 78 w 396"/>
                  <a:gd name="T61" fmla="*/ 0 h 396"/>
                  <a:gd name="T62" fmla="*/ 96 w 396"/>
                  <a:gd name="T6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6" h="396">
                    <a:moveTo>
                      <a:pt x="96" y="0"/>
                    </a:moveTo>
                    <a:lnTo>
                      <a:pt x="116" y="3"/>
                    </a:lnTo>
                    <a:lnTo>
                      <a:pt x="134" y="12"/>
                    </a:lnTo>
                    <a:lnTo>
                      <a:pt x="149" y="24"/>
                    </a:lnTo>
                    <a:lnTo>
                      <a:pt x="371" y="247"/>
                    </a:lnTo>
                    <a:lnTo>
                      <a:pt x="384" y="263"/>
                    </a:lnTo>
                    <a:lnTo>
                      <a:pt x="392" y="280"/>
                    </a:lnTo>
                    <a:lnTo>
                      <a:pt x="396" y="299"/>
                    </a:lnTo>
                    <a:lnTo>
                      <a:pt x="396" y="319"/>
                    </a:lnTo>
                    <a:lnTo>
                      <a:pt x="392" y="337"/>
                    </a:lnTo>
                    <a:lnTo>
                      <a:pt x="384" y="355"/>
                    </a:lnTo>
                    <a:lnTo>
                      <a:pt x="371" y="370"/>
                    </a:lnTo>
                    <a:lnTo>
                      <a:pt x="358" y="382"/>
                    </a:lnTo>
                    <a:lnTo>
                      <a:pt x="343" y="390"/>
                    </a:lnTo>
                    <a:lnTo>
                      <a:pt x="326" y="394"/>
                    </a:lnTo>
                    <a:lnTo>
                      <a:pt x="310" y="396"/>
                    </a:lnTo>
                    <a:lnTo>
                      <a:pt x="293" y="394"/>
                    </a:lnTo>
                    <a:lnTo>
                      <a:pt x="277" y="390"/>
                    </a:lnTo>
                    <a:lnTo>
                      <a:pt x="262" y="382"/>
                    </a:lnTo>
                    <a:lnTo>
                      <a:pt x="247" y="370"/>
                    </a:lnTo>
                    <a:lnTo>
                      <a:pt x="25" y="148"/>
                    </a:lnTo>
                    <a:lnTo>
                      <a:pt x="13" y="133"/>
                    </a:lnTo>
                    <a:lnTo>
                      <a:pt x="4" y="115"/>
                    </a:lnTo>
                    <a:lnTo>
                      <a:pt x="0" y="96"/>
                    </a:lnTo>
                    <a:lnTo>
                      <a:pt x="0" y="77"/>
                    </a:lnTo>
                    <a:lnTo>
                      <a:pt x="4" y="58"/>
                    </a:lnTo>
                    <a:lnTo>
                      <a:pt x="13" y="41"/>
                    </a:lnTo>
                    <a:lnTo>
                      <a:pt x="25" y="24"/>
                    </a:lnTo>
                    <a:lnTo>
                      <a:pt x="42" y="12"/>
                    </a:lnTo>
                    <a:lnTo>
                      <a:pt x="59" y="3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4" name="Freeform 17"/>
              <p:cNvSpPr>
                <a:spLocks/>
              </p:cNvSpPr>
              <p:nvPr/>
            </p:nvSpPr>
            <p:spPr bwMode="auto">
              <a:xfrm>
                <a:off x="6126163" y="3740151"/>
                <a:ext cx="90488" cy="92075"/>
              </a:xfrm>
              <a:custGeom>
                <a:avLst/>
                <a:gdLst>
                  <a:gd name="T0" fmla="*/ 96 w 401"/>
                  <a:gd name="T1" fmla="*/ 0 h 402"/>
                  <a:gd name="T2" fmla="*/ 115 w 401"/>
                  <a:gd name="T3" fmla="*/ 4 h 402"/>
                  <a:gd name="T4" fmla="*/ 133 w 401"/>
                  <a:gd name="T5" fmla="*/ 13 h 402"/>
                  <a:gd name="T6" fmla="*/ 149 w 401"/>
                  <a:gd name="T7" fmla="*/ 25 h 402"/>
                  <a:gd name="T8" fmla="*/ 376 w 401"/>
                  <a:gd name="T9" fmla="*/ 252 h 402"/>
                  <a:gd name="T10" fmla="*/ 389 w 401"/>
                  <a:gd name="T11" fmla="*/ 269 h 402"/>
                  <a:gd name="T12" fmla="*/ 397 w 401"/>
                  <a:gd name="T13" fmla="*/ 286 h 402"/>
                  <a:gd name="T14" fmla="*/ 401 w 401"/>
                  <a:gd name="T15" fmla="*/ 305 h 402"/>
                  <a:gd name="T16" fmla="*/ 401 w 401"/>
                  <a:gd name="T17" fmla="*/ 325 h 402"/>
                  <a:gd name="T18" fmla="*/ 397 w 401"/>
                  <a:gd name="T19" fmla="*/ 343 h 402"/>
                  <a:gd name="T20" fmla="*/ 389 w 401"/>
                  <a:gd name="T21" fmla="*/ 361 h 402"/>
                  <a:gd name="T22" fmla="*/ 376 w 401"/>
                  <a:gd name="T23" fmla="*/ 376 h 402"/>
                  <a:gd name="T24" fmla="*/ 363 w 401"/>
                  <a:gd name="T25" fmla="*/ 388 h 402"/>
                  <a:gd name="T26" fmla="*/ 348 w 401"/>
                  <a:gd name="T27" fmla="*/ 396 h 402"/>
                  <a:gd name="T28" fmla="*/ 331 w 401"/>
                  <a:gd name="T29" fmla="*/ 400 h 402"/>
                  <a:gd name="T30" fmla="*/ 315 w 401"/>
                  <a:gd name="T31" fmla="*/ 402 h 402"/>
                  <a:gd name="T32" fmla="*/ 297 w 401"/>
                  <a:gd name="T33" fmla="*/ 400 h 402"/>
                  <a:gd name="T34" fmla="*/ 282 w 401"/>
                  <a:gd name="T35" fmla="*/ 396 h 402"/>
                  <a:gd name="T36" fmla="*/ 267 w 401"/>
                  <a:gd name="T37" fmla="*/ 388 h 402"/>
                  <a:gd name="T38" fmla="*/ 252 w 401"/>
                  <a:gd name="T39" fmla="*/ 376 h 402"/>
                  <a:gd name="T40" fmla="*/ 25 w 401"/>
                  <a:gd name="T41" fmla="*/ 149 h 402"/>
                  <a:gd name="T42" fmla="*/ 13 w 401"/>
                  <a:gd name="T43" fmla="*/ 133 h 402"/>
                  <a:gd name="T44" fmla="*/ 4 w 401"/>
                  <a:gd name="T45" fmla="*/ 116 h 402"/>
                  <a:gd name="T46" fmla="*/ 0 w 401"/>
                  <a:gd name="T47" fmla="*/ 96 h 402"/>
                  <a:gd name="T48" fmla="*/ 0 w 401"/>
                  <a:gd name="T49" fmla="*/ 77 h 402"/>
                  <a:gd name="T50" fmla="*/ 4 w 401"/>
                  <a:gd name="T51" fmla="*/ 59 h 402"/>
                  <a:gd name="T52" fmla="*/ 13 w 401"/>
                  <a:gd name="T53" fmla="*/ 41 h 402"/>
                  <a:gd name="T54" fmla="*/ 25 w 401"/>
                  <a:gd name="T55" fmla="*/ 25 h 402"/>
                  <a:gd name="T56" fmla="*/ 41 w 401"/>
                  <a:gd name="T57" fmla="*/ 13 h 402"/>
                  <a:gd name="T58" fmla="*/ 59 w 401"/>
                  <a:gd name="T59" fmla="*/ 4 h 402"/>
                  <a:gd name="T60" fmla="*/ 77 w 401"/>
                  <a:gd name="T61" fmla="*/ 0 h 402"/>
                  <a:gd name="T62" fmla="*/ 96 w 401"/>
                  <a:gd name="T6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1" h="402">
                    <a:moveTo>
                      <a:pt x="96" y="0"/>
                    </a:moveTo>
                    <a:lnTo>
                      <a:pt x="115" y="4"/>
                    </a:lnTo>
                    <a:lnTo>
                      <a:pt x="133" y="13"/>
                    </a:lnTo>
                    <a:lnTo>
                      <a:pt x="149" y="25"/>
                    </a:lnTo>
                    <a:lnTo>
                      <a:pt x="376" y="252"/>
                    </a:lnTo>
                    <a:lnTo>
                      <a:pt x="389" y="269"/>
                    </a:lnTo>
                    <a:lnTo>
                      <a:pt x="397" y="286"/>
                    </a:lnTo>
                    <a:lnTo>
                      <a:pt x="401" y="305"/>
                    </a:lnTo>
                    <a:lnTo>
                      <a:pt x="401" y="325"/>
                    </a:lnTo>
                    <a:lnTo>
                      <a:pt x="397" y="343"/>
                    </a:lnTo>
                    <a:lnTo>
                      <a:pt x="389" y="361"/>
                    </a:lnTo>
                    <a:lnTo>
                      <a:pt x="376" y="376"/>
                    </a:lnTo>
                    <a:lnTo>
                      <a:pt x="363" y="388"/>
                    </a:lnTo>
                    <a:lnTo>
                      <a:pt x="348" y="396"/>
                    </a:lnTo>
                    <a:lnTo>
                      <a:pt x="331" y="400"/>
                    </a:lnTo>
                    <a:lnTo>
                      <a:pt x="315" y="402"/>
                    </a:lnTo>
                    <a:lnTo>
                      <a:pt x="297" y="400"/>
                    </a:lnTo>
                    <a:lnTo>
                      <a:pt x="282" y="396"/>
                    </a:lnTo>
                    <a:lnTo>
                      <a:pt x="267" y="388"/>
                    </a:lnTo>
                    <a:lnTo>
                      <a:pt x="252" y="376"/>
                    </a:lnTo>
                    <a:lnTo>
                      <a:pt x="25" y="149"/>
                    </a:lnTo>
                    <a:lnTo>
                      <a:pt x="13" y="133"/>
                    </a:lnTo>
                    <a:lnTo>
                      <a:pt x="4" y="116"/>
                    </a:lnTo>
                    <a:lnTo>
                      <a:pt x="0" y="96"/>
                    </a:lnTo>
                    <a:lnTo>
                      <a:pt x="0" y="77"/>
                    </a:lnTo>
                    <a:lnTo>
                      <a:pt x="4" y="59"/>
                    </a:lnTo>
                    <a:lnTo>
                      <a:pt x="13" y="41"/>
                    </a:lnTo>
                    <a:lnTo>
                      <a:pt x="25" y="25"/>
                    </a:lnTo>
                    <a:lnTo>
                      <a:pt x="41" y="13"/>
                    </a:lnTo>
                    <a:lnTo>
                      <a:pt x="59" y="4"/>
                    </a:lnTo>
                    <a:lnTo>
                      <a:pt x="77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5" name="Freeform 18"/>
              <p:cNvSpPr>
                <a:spLocks noEditPoints="1"/>
              </p:cNvSpPr>
              <p:nvPr/>
            </p:nvSpPr>
            <p:spPr bwMode="auto">
              <a:xfrm>
                <a:off x="5646738" y="3278188"/>
                <a:ext cx="496888" cy="765175"/>
              </a:xfrm>
              <a:custGeom>
                <a:avLst/>
                <a:gdLst>
                  <a:gd name="T0" fmla="*/ 1119 w 2191"/>
                  <a:gd name="T1" fmla="*/ 2913 h 3374"/>
                  <a:gd name="T2" fmla="*/ 1180 w 2191"/>
                  <a:gd name="T3" fmla="*/ 2974 h 3374"/>
                  <a:gd name="T4" fmla="*/ 1157 w 2191"/>
                  <a:gd name="T5" fmla="*/ 3060 h 3374"/>
                  <a:gd name="T6" fmla="*/ 679 w 2191"/>
                  <a:gd name="T7" fmla="*/ 3085 h 3374"/>
                  <a:gd name="T8" fmla="*/ 1512 w 2191"/>
                  <a:gd name="T9" fmla="*/ 2796 h 3374"/>
                  <a:gd name="T10" fmla="*/ 979 w 2191"/>
                  <a:gd name="T11" fmla="*/ 1584 h 3374"/>
                  <a:gd name="T12" fmla="*/ 1210 w 2191"/>
                  <a:gd name="T13" fmla="*/ 1600 h 3374"/>
                  <a:gd name="T14" fmla="*/ 856 w 2191"/>
                  <a:gd name="T15" fmla="*/ 1320 h 3374"/>
                  <a:gd name="T16" fmla="*/ 875 w 2191"/>
                  <a:gd name="T17" fmla="*/ 202 h 3374"/>
                  <a:gd name="T18" fmla="*/ 611 w 2191"/>
                  <a:gd name="T19" fmla="*/ 320 h 3374"/>
                  <a:gd name="T20" fmla="*/ 396 w 2191"/>
                  <a:gd name="T21" fmla="*/ 514 h 3374"/>
                  <a:gd name="T22" fmla="*/ 246 w 2191"/>
                  <a:gd name="T23" fmla="*/ 768 h 3374"/>
                  <a:gd name="T24" fmla="*/ 177 w 2191"/>
                  <a:gd name="T25" fmla="*/ 1066 h 3374"/>
                  <a:gd name="T26" fmla="*/ 199 w 2191"/>
                  <a:gd name="T27" fmla="*/ 1381 h 3374"/>
                  <a:gd name="T28" fmla="*/ 304 w 2191"/>
                  <a:gd name="T29" fmla="*/ 1695 h 3374"/>
                  <a:gd name="T30" fmla="*/ 481 w 2191"/>
                  <a:gd name="T31" fmla="*/ 1986 h 3374"/>
                  <a:gd name="T32" fmla="*/ 624 w 2191"/>
                  <a:gd name="T33" fmla="*/ 2297 h 3374"/>
                  <a:gd name="T34" fmla="*/ 679 w 2191"/>
                  <a:gd name="T35" fmla="*/ 2621 h 3374"/>
                  <a:gd name="T36" fmla="*/ 633 w 2191"/>
                  <a:gd name="T37" fmla="*/ 1248 h 3374"/>
                  <a:gd name="T38" fmla="*/ 659 w 2191"/>
                  <a:gd name="T39" fmla="*/ 1168 h 3374"/>
                  <a:gd name="T40" fmla="*/ 1472 w 2191"/>
                  <a:gd name="T41" fmla="*/ 1144 h 3374"/>
                  <a:gd name="T42" fmla="*/ 1546 w 2191"/>
                  <a:gd name="T43" fmla="*/ 1185 h 3374"/>
                  <a:gd name="T44" fmla="*/ 1551 w 2191"/>
                  <a:gd name="T45" fmla="*/ 1269 h 3374"/>
                  <a:gd name="T46" fmla="*/ 1517 w 2191"/>
                  <a:gd name="T47" fmla="*/ 2539 h 3374"/>
                  <a:gd name="T48" fmla="*/ 1595 w 2191"/>
                  <a:gd name="T49" fmla="*/ 2217 h 3374"/>
                  <a:gd name="T50" fmla="*/ 1760 w 2191"/>
                  <a:gd name="T51" fmla="*/ 1912 h 3374"/>
                  <a:gd name="T52" fmla="*/ 1920 w 2191"/>
                  <a:gd name="T53" fmla="*/ 1618 h 3374"/>
                  <a:gd name="T54" fmla="*/ 2005 w 2191"/>
                  <a:gd name="T55" fmla="*/ 1301 h 3374"/>
                  <a:gd name="T56" fmla="*/ 2004 w 2191"/>
                  <a:gd name="T57" fmla="*/ 988 h 3374"/>
                  <a:gd name="T58" fmla="*/ 1913 w 2191"/>
                  <a:gd name="T59" fmla="*/ 699 h 3374"/>
                  <a:gd name="T60" fmla="*/ 1746 w 2191"/>
                  <a:gd name="T61" fmla="*/ 459 h 3374"/>
                  <a:gd name="T62" fmla="*/ 1518 w 2191"/>
                  <a:gd name="T63" fmla="*/ 283 h 3374"/>
                  <a:gd name="T64" fmla="*/ 1245 w 2191"/>
                  <a:gd name="T65" fmla="*/ 187 h 3374"/>
                  <a:gd name="T66" fmla="*/ 1181 w 2191"/>
                  <a:gd name="T67" fmla="*/ 3 h 3374"/>
                  <a:gd name="T68" fmla="*/ 1503 w 2191"/>
                  <a:gd name="T69" fmla="*/ 82 h 3374"/>
                  <a:gd name="T70" fmla="*/ 1780 w 2191"/>
                  <a:gd name="T71" fmla="*/ 251 h 3374"/>
                  <a:gd name="T72" fmla="*/ 1998 w 2191"/>
                  <a:gd name="T73" fmla="*/ 496 h 3374"/>
                  <a:gd name="T74" fmla="*/ 2140 w 2191"/>
                  <a:gd name="T75" fmla="*/ 800 h 3374"/>
                  <a:gd name="T76" fmla="*/ 2191 w 2191"/>
                  <a:gd name="T77" fmla="*/ 1146 h 3374"/>
                  <a:gd name="T78" fmla="*/ 2142 w 2191"/>
                  <a:gd name="T79" fmla="*/ 1503 h 3374"/>
                  <a:gd name="T80" fmla="*/ 2003 w 2191"/>
                  <a:gd name="T81" fmla="*/ 1853 h 3374"/>
                  <a:gd name="T82" fmla="*/ 1809 w 2191"/>
                  <a:gd name="T83" fmla="*/ 2166 h 3374"/>
                  <a:gd name="T84" fmla="*/ 1701 w 2191"/>
                  <a:gd name="T85" fmla="*/ 2486 h 3374"/>
                  <a:gd name="T86" fmla="*/ 1685 w 2191"/>
                  <a:gd name="T87" fmla="*/ 3231 h 3374"/>
                  <a:gd name="T88" fmla="*/ 1624 w 2191"/>
                  <a:gd name="T89" fmla="*/ 3332 h 3374"/>
                  <a:gd name="T90" fmla="*/ 1512 w 2191"/>
                  <a:gd name="T91" fmla="*/ 3374 h 3374"/>
                  <a:gd name="T92" fmla="*/ 590 w 2191"/>
                  <a:gd name="T93" fmla="*/ 3350 h 3374"/>
                  <a:gd name="T94" fmla="*/ 515 w 2191"/>
                  <a:gd name="T95" fmla="*/ 3260 h 3374"/>
                  <a:gd name="T96" fmla="*/ 500 w 2191"/>
                  <a:gd name="T97" fmla="*/ 2567 h 3374"/>
                  <a:gd name="T98" fmla="*/ 418 w 2191"/>
                  <a:gd name="T99" fmla="*/ 2244 h 3374"/>
                  <a:gd name="T100" fmla="*/ 235 w 2191"/>
                  <a:gd name="T101" fmla="*/ 1935 h 3374"/>
                  <a:gd name="T102" fmla="*/ 76 w 2191"/>
                  <a:gd name="T103" fmla="*/ 1593 h 3374"/>
                  <a:gd name="T104" fmla="*/ 2 w 2191"/>
                  <a:gd name="T105" fmla="*/ 1234 h 3374"/>
                  <a:gd name="T106" fmla="*/ 29 w 2191"/>
                  <a:gd name="T107" fmla="*/ 883 h 3374"/>
                  <a:gd name="T108" fmla="*/ 149 w 2191"/>
                  <a:gd name="T109" fmla="*/ 568 h 3374"/>
                  <a:gd name="T110" fmla="*/ 349 w 2191"/>
                  <a:gd name="T111" fmla="*/ 306 h 3374"/>
                  <a:gd name="T112" fmla="*/ 614 w 2191"/>
                  <a:gd name="T113" fmla="*/ 116 h 3374"/>
                  <a:gd name="T114" fmla="*/ 926 w 2191"/>
                  <a:gd name="T115" fmla="*/ 13 h 3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91" h="3374">
                    <a:moveTo>
                      <a:pt x="679" y="2796"/>
                    </a:moveTo>
                    <a:lnTo>
                      <a:pt x="679" y="2910"/>
                    </a:lnTo>
                    <a:lnTo>
                      <a:pt x="1096" y="2910"/>
                    </a:lnTo>
                    <a:lnTo>
                      <a:pt x="1119" y="2913"/>
                    </a:lnTo>
                    <a:lnTo>
                      <a:pt x="1140" y="2922"/>
                    </a:lnTo>
                    <a:lnTo>
                      <a:pt x="1157" y="2936"/>
                    </a:lnTo>
                    <a:lnTo>
                      <a:pt x="1171" y="2954"/>
                    </a:lnTo>
                    <a:lnTo>
                      <a:pt x="1180" y="2974"/>
                    </a:lnTo>
                    <a:lnTo>
                      <a:pt x="1182" y="2997"/>
                    </a:lnTo>
                    <a:lnTo>
                      <a:pt x="1180" y="3020"/>
                    </a:lnTo>
                    <a:lnTo>
                      <a:pt x="1171" y="3041"/>
                    </a:lnTo>
                    <a:lnTo>
                      <a:pt x="1157" y="3060"/>
                    </a:lnTo>
                    <a:lnTo>
                      <a:pt x="1140" y="3073"/>
                    </a:lnTo>
                    <a:lnTo>
                      <a:pt x="1119" y="3082"/>
                    </a:lnTo>
                    <a:lnTo>
                      <a:pt x="1096" y="3085"/>
                    </a:lnTo>
                    <a:lnTo>
                      <a:pt x="679" y="3085"/>
                    </a:lnTo>
                    <a:lnTo>
                      <a:pt x="679" y="3199"/>
                    </a:lnTo>
                    <a:lnTo>
                      <a:pt x="1512" y="3199"/>
                    </a:lnTo>
                    <a:lnTo>
                      <a:pt x="1513" y="3199"/>
                    </a:lnTo>
                    <a:lnTo>
                      <a:pt x="1512" y="2796"/>
                    </a:lnTo>
                    <a:lnTo>
                      <a:pt x="679" y="2796"/>
                    </a:lnTo>
                    <a:close/>
                    <a:moveTo>
                      <a:pt x="856" y="1320"/>
                    </a:moveTo>
                    <a:lnTo>
                      <a:pt x="973" y="1569"/>
                    </a:lnTo>
                    <a:lnTo>
                      <a:pt x="979" y="1584"/>
                    </a:lnTo>
                    <a:lnTo>
                      <a:pt x="981" y="1600"/>
                    </a:lnTo>
                    <a:lnTo>
                      <a:pt x="1049" y="2621"/>
                    </a:lnTo>
                    <a:lnTo>
                      <a:pt x="1142" y="2621"/>
                    </a:lnTo>
                    <a:lnTo>
                      <a:pt x="1210" y="1600"/>
                    </a:lnTo>
                    <a:lnTo>
                      <a:pt x="1213" y="1584"/>
                    </a:lnTo>
                    <a:lnTo>
                      <a:pt x="1218" y="1569"/>
                    </a:lnTo>
                    <a:lnTo>
                      <a:pt x="1334" y="1320"/>
                    </a:lnTo>
                    <a:lnTo>
                      <a:pt x="856" y="1320"/>
                    </a:lnTo>
                    <a:close/>
                    <a:moveTo>
                      <a:pt x="1096" y="174"/>
                    </a:moveTo>
                    <a:lnTo>
                      <a:pt x="1020" y="177"/>
                    </a:lnTo>
                    <a:lnTo>
                      <a:pt x="946" y="187"/>
                    </a:lnTo>
                    <a:lnTo>
                      <a:pt x="875" y="202"/>
                    </a:lnTo>
                    <a:lnTo>
                      <a:pt x="805" y="224"/>
                    </a:lnTo>
                    <a:lnTo>
                      <a:pt x="737" y="250"/>
                    </a:lnTo>
                    <a:lnTo>
                      <a:pt x="672" y="283"/>
                    </a:lnTo>
                    <a:lnTo>
                      <a:pt x="611" y="320"/>
                    </a:lnTo>
                    <a:lnTo>
                      <a:pt x="552" y="362"/>
                    </a:lnTo>
                    <a:lnTo>
                      <a:pt x="496" y="408"/>
                    </a:lnTo>
                    <a:lnTo>
                      <a:pt x="445" y="459"/>
                    </a:lnTo>
                    <a:lnTo>
                      <a:pt x="396" y="514"/>
                    </a:lnTo>
                    <a:lnTo>
                      <a:pt x="353" y="572"/>
                    </a:lnTo>
                    <a:lnTo>
                      <a:pt x="312" y="634"/>
                    </a:lnTo>
                    <a:lnTo>
                      <a:pt x="277" y="699"/>
                    </a:lnTo>
                    <a:lnTo>
                      <a:pt x="246" y="768"/>
                    </a:lnTo>
                    <a:lnTo>
                      <a:pt x="221" y="839"/>
                    </a:lnTo>
                    <a:lnTo>
                      <a:pt x="202" y="912"/>
                    </a:lnTo>
                    <a:lnTo>
                      <a:pt x="186" y="988"/>
                    </a:lnTo>
                    <a:lnTo>
                      <a:pt x="177" y="1066"/>
                    </a:lnTo>
                    <a:lnTo>
                      <a:pt x="174" y="1146"/>
                    </a:lnTo>
                    <a:lnTo>
                      <a:pt x="177" y="1223"/>
                    </a:lnTo>
                    <a:lnTo>
                      <a:pt x="185" y="1301"/>
                    </a:lnTo>
                    <a:lnTo>
                      <a:pt x="199" y="1381"/>
                    </a:lnTo>
                    <a:lnTo>
                      <a:pt x="218" y="1461"/>
                    </a:lnTo>
                    <a:lnTo>
                      <a:pt x="242" y="1540"/>
                    </a:lnTo>
                    <a:lnTo>
                      <a:pt x="272" y="1618"/>
                    </a:lnTo>
                    <a:lnTo>
                      <a:pt x="304" y="1695"/>
                    </a:lnTo>
                    <a:lnTo>
                      <a:pt x="343" y="1770"/>
                    </a:lnTo>
                    <a:lnTo>
                      <a:pt x="384" y="1843"/>
                    </a:lnTo>
                    <a:lnTo>
                      <a:pt x="430" y="1912"/>
                    </a:lnTo>
                    <a:lnTo>
                      <a:pt x="481" y="1986"/>
                    </a:lnTo>
                    <a:lnTo>
                      <a:pt x="524" y="2062"/>
                    </a:lnTo>
                    <a:lnTo>
                      <a:pt x="563" y="2138"/>
                    </a:lnTo>
                    <a:lnTo>
                      <a:pt x="597" y="2217"/>
                    </a:lnTo>
                    <a:lnTo>
                      <a:pt x="624" y="2297"/>
                    </a:lnTo>
                    <a:lnTo>
                      <a:pt x="646" y="2377"/>
                    </a:lnTo>
                    <a:lnTo>
                      <a:pt x="662" y="2458"/>
                    </a:lnTo>
                    <a:lnTo>
                      <a:pt x="673" y="2539"/>
                    </a:lnTo>
                    <a:lnTo>
                      <a:pt x="679" y="2621"/>
                    </a:lnTo>
                    <a:lnTo>
                      <a:pt x="874" y="2621"/>
                    </a:lnTo>
                    <a:lnTo>
                      <a:pt x="808" y="1628"/>
                    </a:lnTo>
                    <a:lnTo>
                      <a:pt x="639" y="1269"/>
                    </a:lnTo>
                    <a:lnTo>
                      <a:pt x="633" y="1248"/>
                    </a:lnTo>
                    <a:lnTo>
                      <a:pt x="632" y="1227"/>
                    </a:lnTo>
                    <a:lnTo>
                      <a:pt x="636" y="1205"/>
                    </a:lnTo>
                    <a:lnTo>
                      <a:pt x="645" y="1185"/>
                    </a:lnTo>
                    <a:lnTo>
                      <a:pt x="659" y="1168"/>
                    </a:lnTo>
                    <a:lnTo>
                      <a:pt x="677" y="1155"/>
                    </a:lnTo>
                    <a:lnTo>
                      <a:pt x="696" y="1148"/>
                    </a:lnTo>
                    <a:lnTo>
                      <a:pt x="718" y="1144"/>
                    </a:lnTo>
                    <a:lnTo>
                      <a:pt x="1472" y="1144"/>
                    </a:lnTo>
                    <a:lnTo>
                      <a:pt x="1494" y="1148"/>
                    </a:lnTo>
                    <a:lnTo>
                      <a:pt x="1514" y="1155"/>
                    </a:lnTo>
                    <a:lnTo>
                      <a:pt x="1531" y="1168"/>
                    </a:lnTo>
                    <a:lnTo>
                      <a:pt x="1546" y="1185"/>
                    </a:lnTo>
                    <a:lnTo>
                      <a:pt x="1556" y="1205"/>
                    </a:lnTo>
                    <a:lnTo>
                      <a:pt x="1560" y="1227"/>
                    </a:lnTo>
                    <a:lnTo>
                      <a:pt x="1558" y="1248"/>
                    </a:lnTo>
                    <a:lnTo>
                      <a:pt x="1551" y="1269"/>
                    </a:lnTo>
                    <a:lnTo>
                      <a:pt x="1384" y="1628"/>
                    </a:lnTo>
                    <a:lnTo>
                      <a:pt x="1317" y="2621"/>
                    </a:lnTo>
                    <a:lnTo>
                      <a:pt x="1513" y="2621"/>
                    </a:lnTo>
                    <a:lnTo>
                      <a:pt x="1517" y="2539"/>
                    </a:lnTo>
                    <a:lnTo>
                      <a:pt x="1528" y="2458"/>
                    </a:lnTo>
                    <a:lnTo>
                      <a:pt x="1545" y="2377"/>
                    </a:lnTo>
                    <a:lnTo>
                      <a:pt x="1566" y="2297"/>
                    </a:lnTo>
                    <a:lnTo>
                      <a:pt x="1595" y="2217"/>
                    </a:lnTo>
                    <a:lnTo>
                      <a:pt x="1628" y="2138"/>
                    </a:lnTo>
                    <a:lnTo>
                      <a:pt x="1667" y="2062"/>
                    </a:lnTo>
                    <a:lnTo>
                      <a:pt x="1711" y="1986"/>
                    </a:lnTo>
                    <a:lnTo>
                      <a:pt x="1760" y="1912"/>
                    </a:lnTo>
                    <a:lnTo>
                      <a:pt x="1806" y="1843"/>
                    </a:lnTo>
                    <a:lnTo>
                      <a:pt x="1849" y="1770"/>
                    </a:lnTo>
                    <a:lnTo>
                      <a:pt x="1886" y="1695"/>
                    </a:lnTo>
                    <a:lnTo>
                      <a:pt x="1920" y="1618"/>
                    </a:lnTo>
                    <a:lnTo>
                      <a:pt x="1948" y="1540"/>
                    </a:lnTo>
                    <a:lnTo>
                      <a:pt x="1973" y="1461"/>
                    </a:lnTo>
                    <a:lnTo>
                      <a:pt x="1991" y="1381"/>
                    </a:lnTo>
                    <a:lnTo>
                      <a:pt x="2005" y="1301"/>
                    </a:lnTo>
                    <a:lnTo>
                      <a:pt x="2014" y="1223"/>
                    </a:lnTo>
                    <a:lnTo>
                      <a:pt x="2016" y="1146"/>
                    </a:lnTo>
                    <a:lnTo>
                      <a:pt x="2013" y="1066"/>
                    </a:lnTo>
                    <a:lnTo>
                      <a:pt x="2004" y="988"/>
                    </a:lnTo>
                    <a:lnTo>
                      <a:pt x="1990" y="912"/>
                    </a:lnTo>
                    <a:lnTo>
                      <a:pt x="1969" y="839"/>
                    </a:lnTo>
                    <a:lnTo>
                      <a:pt x="1944" y="768"/>
                    </a:lnTo>
                    <a:lnTo>
                      <a:pt x="1913" y="699"/>
                    </a:lnTo>
                    <a:lnTo>
                      <a:pt x="1878" y="634"/>
                    </a:lnTo>
                    <a:lnTo>
                      <a:pt x="1839" y="572"/>
                    </a:lnTo>
                    <a:lnTo>
                      <a:pt x="1794" y="514"/>
                    </a:lnTo>
                    <a:lnTo>
                      <a:pt x="1746" y="459"/>
                    </a:lnTo>
                    <a:lnTo>
                      <a:pt x="1695" y="408"/>
                    </a:lnTo>
                    <a:lnTo>
                      <a:pt x="1639" y="362"/>
                    </a:lnTo>
                    <a:lnTo>
                      <a:pt x="1581" y="320"/>
                    </a:lnTo>
                    <a:lnTo>
                      <a:pt x="1518" y="283"/>
                    </a:lnTo>
                    <a:lnTo>
                      <a:pt x="1454" y="250"/>
                    </a:lnTo>
                    <a:lnTo>
                      <a:pt x="1386" y="224"/>
                    </a:lnTo>
                    <a:lnTo>
                      <a:pt x="1317" y="202"/>
                    </a:lnTo>
                    <a:lnTo>
                      <a:pt x="1245" y="187"/>
                    </a:lnTo>
                    <a:lnTo>
                      <a:pt x="1171" y="177"/>
                    </a:lnTo>
                    <a:lnTo>
                      <a:pt x="1096" y="174"/>
                    </a:lnTo>
                    <a:close/>
                    <a:moveTo>
                      <a:pt x="1096" y="0"/>
                    </a:moveTo>
                    <a:lnTo>
                      <a:pt x="1181" y="3"/>
                    </a:lnTo>
                    <a:lnTo>
                      <a:pt x="1264" y="13"/>
                    </a:lnTo>
                    <a:lnTo>
                      <a:pt x="1346" y="30"/>
                    </a:lnTo>
                    <a:lnTo>
                      <a:pt x="1426" y="52"/>
                    </a:lnTo>
                    <a:lnTo>
                      <a:pt x="1503" y="82"/>
                    </a:lnTo>
                    <a:lnTo>
                      <a:pt x="1577" y="116"/>
                    </a:lnTo>
                    <a:lnTo>
                      <a:pt x="1649" y="156"/>
                    </a:lnTo>
                    <a:lnTo>
                      <a:pt x="1716" y="201"/>
                    </a:lnTo>
                    <a:lnTo>
                      <a:pt x="1780" y="251"/>
                    </a:lnTo>
                    <a:lnTo>
                      <a:pt x="1841" y="306"/>
                    </a:lnTo>
                    <a:lnTo>
                      <a:pt x="1898" y="365"/>
                    </a:lnTo>
                    <a:lnTo>
                      <a:pt x="1951" y="429"/>
                    </a:lnTo>
                    <a:lnTo>
                      <a:pt x="1998" y="496"/>
                    </a:lnTo>
                    <a:lnTo>
                      <a:pt x="2041" y="568"/>
                    </a:lnTo>
                    <a:lnTo>
                      <a:pt x="2080" y="642"/>
                    </a:lnTo>
                    <a:lnTo>
                      <a:pt x="2113" y="720"/>
                    </a:lnTo>
                    <a:lnTo>
                      <a:pt x="2140" y="800"/>
                    </a:lnTo>
                    <a:lnTo>
                      <a:pt x="2162" y="883"/>
                    </a:lnTo>
                    <a:lnTo>
                      <a:pt x="2178" y="968"/>
                    </a:lnTo>
                    <a:lnTo>
                      <a:pt x="2188" y="1056"/>
                    </a:lnTo>
                    <a:lnTo>
                      <a:pt x="2191" y="1146"/>
                    </a:lnTo>
                    <a:lnTo>
                      <a:pt x="2188" y="1234"/>
                    </a:lnTo>
                    <a:lnTo>
                      <a:pt x="2178" y="1324"/>
                    </a:lnTo>
                    <a:lnTo>
                      <a:pt x="2163" y="1414"/>
                    </a:lnTo>
                    <a:lnTo>
                      <a:pt x="2142" y="1503"/>
                    </a:lnTo>
                    <a:lnTo>
                      <a:pt x="2116" y="1593"/>
                    </a:lnTo>
                    <a:lnTo>
                      <a:pt x="2083" y="1681"/>
                    </a:lnTo>
                    <a:lnTo>
                      <a:pt x="2046" y="1767"/>
                    </a:lnTo>
                    <a:lnTo>
                      <a:pt x="2003" y="1853"/>
                    </a:lnTo>
                    <a:lnTo>
                      <a:pt x="1955" y="1935"/>
                    </a:lnTo>
                    <a:lnTo>
                      <a:pt x="1902" y="2013"/>
                    </a:lnTo>
                    <a:lnTo>
                      <a:pt x="1853" y="2088"/>
                    </a:lnTo>
                    <a:lnTo>
                      <a:pt x="1809" y="2166"/>
                    </a:lnTo>
                    <a:lnTo>
                      <a:pt x="1772" y="2244"/>
                    </a:lnTo>
                    <a:lnTo>
                      <a:pt x="1742" y="2323"/>
                    </a:lnTo>
                    <a:lnTo>
                      <a:pt x="1718" y="2404"/>
                    </a:lnTo>
                    <a:lnTo>
                      <a:pt x="1701" y="2486"/>
                    </a:lnTo>
                    <a:lnTo>
                      <a:pt x="1690" y="2567"/>
                    </a:lnTo>
                    <a:lnTo>
                      <a:pt x="1687" y="2649"/>
                    </a:lnTo>
                    <a:lnTo>
                      <a:pt x="1687" y="3199"/>
                    </a:lnTo>
                    <a:lnTo>
                      <a:pt x="1685" y="3231"/>
                    </a:lnTo>
                    <a:lnTo>
                      <a:pt x="1676" y="3260"/>
                    </a:lnTo>
                    <a:lnTo>
                      <a:pt x="1663" y="3288"/>
                    </a:lnTo>
                    <a:lnTo>
                      <a:pt x="1646" y="3312"/>
                    </a:lnTo>
                    <a:lnTo>
                      <a:pt x="1624" y="3332"/>
                    </a:lnTo>
                    <a:lnTo>
                      <a:pt x="1600" y="3350"/>
                    </a:lnTo>
                    <a:lnTo>
                      <a:pt x="1573" y="3363"/>
                    </a:lnTo>
                    <a:lnTo>
                      <a:pt x="1543" y="3371"/>
                    </a:lnTo>
                    <a:lnTo>
                      <a:pt x="1512" y="3374"/>
                    </a:lnTo>
                    <a:lnTo>
                      <a:pt x="679" y="3374"/>
                    </a:lnTo>
                    <a:lnTo>
                      <a:pt x="647" y="3371"/>
                    </a:lnTo>
                    <a:lnTo>
                      <a:pt x="617" y="3363"/>
                    </a:lnTo>
                    <a:lnTo>
                      <a:pt x="590" y="3350"/>
                    </a:lnTo>
                    <a:lnTo>
                      <a:pt x="566" y="3332"/>
                    </a:lnTo>
                    <a:lnTo>
                      <a:pt x="545" y="3312"/>
                    </a:lnTo>
                    <a:lnTo>
                      <a:pt x="528" y="3288"/>
                    </a:lnTo>
                    <a:lnTo>
                      <a:pt x="515" y="3260"/>
                    </a:lnTo>
                    <a:lnTo>
                      <a:pt x="507" y="3231"/>
                    </a:lnTo>
                    <a:lnTo>
                      <a:pt x="504" y="3199"/>
                    </a:lnTo>
                    <a:lnTo>
                      <a:pt x="504" y="2649"/>
                    </a:lnTo>
                    <a:lnTo>
                      <a:pt x="500" y="2567"/>
                    </a:lnTo>
                    <a:lnTo>
                      <a:pt x="491" y="2486"/>
                    </a:lnTo>
                    <a:lnTo>
                      <a:pt x="473" y="2404"/>
                    </a:lnTo>
                    <a:lnTo>
                      <a:pt x="449" y="2323"/>
                    </a:lnTo>
                    <a:lnTo>
                      <a:pt x="418" y="2244"/>
                    </a:lnTo>
                    <a:lnTo>
                      <a:pt x="381" y="2166"/>
                    </a:lnTo>
                    <a:lnTo>
                      <a:pt x="338" y="2088"/>
                    </a:lnTo>
                    <a:lnTo>
                      <a:pt x="288" y="2013"/>
                    </a:lnTo>
                    <a:lnTo>
                      <a:pt x="235" y="1935"/>
                    </a:lnTo>
                    <a:lnTo>
                      <a:pt x="188" y="1853"/>
                    </a:lnTo>
                    <a:lnTo>
                      <a:pt x="145" y="1767"/>
                    </a:lnTo>
                    <a:lnTo>
                      <a:pt x="107" y="1681"/>
                    </a:lnTo>
                    <a:lnTo>
                      <a:pt x="76" y="1593"/>
                    </a:lnTo>
                    <a:lnTo>
                      <a:pt x="48" y="1503"/>
                    </a:lnTo>
                    <a:lnTo>
                      <a:pt x="28" y="1414"/>
                    </a:lnTo>
                    <a:lnTo>
                      <a:pt x="12" y="1324"/>
                    </a:lnTo>
                    <a:lnTo>
                      <a:pt x="2" y="1234"/>
                    </a:lnTo>
                    <a:lnTo>
                      <a:pt x="0" y="1146"/>
                    </a:lnTo>
                    <a:lnTo>
                      <a:pt x="3" y="1056"/>
                    </a:lnTo>
                    <a:lnTo>
                      <a:pt x="12" y="968"/>
                    </a:lnTo>
                    <a:lnTo>
                      <a:pt x="29" y="883"/>
                    </a:lnTo>
                    <a:lnTo>
                      <a:pt x="51" y="800"/>
                    </a:lnTo>
                    <a:lnTo>
                      <a:pt x="78" y="720"/>
                    </a:lnTo>
                    <a:lnTo>
                      <a:pt x="111" y="642"/>
                    </a:lnTo>
                    <a:lnTo>
                      <a:pt x="149" y="568"/>
                    </a:lnTo>
                    <a:lnTo>
                      <a:pt x="193" y="496"/>
                    </a:lnTo>
                    <a:lnTo>
                      <a:pt x="241" y="429"/>
                    </a:lnTo>
                    <a:lnTo>
                      <a:pt x="294" y="365"/>
                    </a:lnTo>
                    <a:lnTo>
                      <a:pt x="349" y="306"/>
                    </a:lnTo>
                    <a:lnTo>
                      <a:pt x="411" y="251"/>
                    </a:lnTo>
                    <a:lnTo>
                      <a:pt x="475" y="201"/>
                    </a:lnTo>
                    <a:lnTo>
                      <a:pt x="543" y="156"/>
                    </a:lnTo>
                    <a:lnTo>
                      <a:pt x="614" y="116"/>
                    </a:lnTo>
                    <a:lnTo>
                      <a:pt x="689" y="82"/>
                    </a:lnTo>
                    <a:lnTo>
                      <a:pt x="765" y="52"/>
                    </a:lnTo>
                    <a:lnTo>
                      <a:pt x="844" y="30"/>
                    </a:lnTo>
                    <a:lnTo>
                      <a:pt x="926" y="13"/>
                    </a:lnTo>
                    <a:lnTo>
                      <a:pt x="1010" y="3"/>
                    </a:lnTo>
                    <a:lnTo>
                      <a:pt x="10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817275" y="5640416"/>
              <a:ext cx="547560" cy="259449"/>
              <a:chOff x="1314450" y="2735263"/>
              <a:chExt cx="2911475" cy="1379538"/>
            </a:xfrm>
            <a:solidFill>
              <a:schemeClr val="bg1"/>
            </a:solidFill>
          </p:grpSpPr>
          <p:sp>
            <p:nvSpPr>
              <p:cNvPr id="68" name="Freeform 26"/>
              <p:cNvSpPr>
                <a:spLocks noEditPoints="1"/>
              </p:cNvSpPr>
              <p:nvPr/>
            </p:nvSpPr>
            <p:spPr bwMode="auto">
              <a:xfrm>
                <a:off x="1314450" y="2735263"/>
                <a:ext cx="2911475" cy="1379538"/>
              </a:xfrm>
              <a:custGeom>
                <a:avLst/>
                <a:gdLst>
                  <a:gd name="T0" fmla="*/ 228 w 3667"/>
                  <a:gd name="T1" fmla="*/ 1187 h 1738"/>
                  <a:gd name="T2" fmla="*/ 164 w 3667"/>
                  <a:gd name="T3" fmla="*/ 1385 h 1738"/>
                  <a:gd name="T4" fmla="*/ 284 w 3667"/>
                  <a:gd name="T5" fmla="*/ 1551 h 1738"/>
                  <a:gd name="T6" fmla="*/ 494 w 3667"/>
                  <a:gd name="T7" fmla="*/ 1551 h 1738"/>
                  <a:gd name="T8" fmla="*/ 615 w 3667"/>
                  <a:gd name="T9" fmla="*/ 1385 h 1738"/>
                  <a:gd name="T10" fmla="*/ 551 w 3667"/>
                  <a:gd name="T11" fmla="*/ 1187 h 1738"/>
                  <a:gd name="T12" fmla="*/ 2318 w 3667"/>
                  <a:gd name="T13" fmla="*/ 1120 h 1738"/>
                  <a:gd name="T14" fmla="*/ 2134 w 3667"/>
                  <a:gd name="T15" fmla="*/ 1214 h 1738"/>
                  <a:gd name="T16" fmla="*/ 2102 w 3667"/>
                  <a:gd name="T17" fmla="*/ 1421 h 1738"/>
                  <a:gd name="T18" fmla="*/ 2247 w 3667"/>
                  <a:gd name="T19" fmla="*/ 1565 h 1738"/>
                  <a:gd name="T20" fmla="*/ 2454 w 3667"/>
                  <a:gd name="T21" fmla="*/ 1532 h 1738"/>
                  <a:gd name="T22" fmla="*/ 2547 w 3667"/>
                  <a:gd name="T23" fmla="*/ 1348 h 1738"/>
                  <a:gd name="T24" fmla="*/ 2454 w 3667"/>
                  <a:gd name="T25" fmla="*/ 1164 h 1738"/>
                  <a:gd name="T26" fmla="*/ 3241 w 3667"/>
                  <a:gd name="T27" fmla="*/ 164 h 1738"/>
                  <a:gd name="T28" fmla="*/ 3075 w 3667"/>
                  <a:gd name="T29" fmla="*/ 284 h 1738"/>
                  <a:gd name="T30" fmla="*/ 3075 w 3667"/>
                  <a:gd name="T31" fmla="*/ 495 h 1738"/>
                  <a:gd name="T32" fmla="*/ 3241 w 3667"/>
                  <a:gd name="T33" fmla="*/ 615 h 1738"/>
                  <a:gd name="T34" fmla="*/ 3439 w 3667"/>
                  <a:gd name="T35" fmla="*/ 550 h 1738"/>
                  <a:gd name="T36" fmla="*/ 3503 w 3667"/>
                  <a:gd name="T37" fmla="*/ 352 h 1738"/>
                  <a:gd name="T38" fmla="*/ 3382 w 3667"/>
                  <a:gd name="T39" fmla="*/ 186 h 1738"/>
                  <a:gd name="T40" fmla="*/ 1276 w 3667"/>
                  <a:gd name="T41" fmla="*/ 173 h 1738"/>
                  <a:gd name="T42" fmla="*/ 1131 w 3667"/>
                  <a:gd name="T43" fmla="*/ 318 h 1738"/>
                  <a:gd name="T44" fmla="*/ 1165 w 3667"/>
                  <a:gd name="T45" fmla="*/ 525 h 1738"/>
                  <a:gd name="T46" fmla="*/ 1348 w 3667"/>
                  <a:gd name="T47" fmla="*/ 618 h 1738"/>
                  <a:gd name="T48" fmla="*/ 1533 w 3667"/>
                  <a:gd name="T49" fmla="*/ 525 h 1738"/>
                  <a:gd name="T50" fmla="*/ 1565 w 3667"/>
                  <a:gd name="T51" fmla="*/ 318 h 1738"/>
                  <a:gd name="T52" fmla="*/ 1421 w 3667"/>
                  <a:gd name="T53" fmla="*/ 173 h 1738"/>
                  <a:gd name="T54" fmla="*/ 3418 w 3667"/>
                  <a:gd name="T55" fmla="*/ 26 h 1738"/>
                  <a:gd name="T56" fmla="*/ 3622 w 3667"/>
                  <a:gd name="T57" fmla="*/ 206 h 1738"/>
                  <a:gd name="T58" fmla="*/ 3655 w 3667"/>
                  <a:gd name="T59" fmla="*/ 484 h 1738"/>
                  <a:gd name="T60" fmla="*/ 3500 w 3667"/>
                  <a:gd name="T61" fmla="*/ 708 h 1738"/>
                  <a:gd name="T62" fmla="*/ 3231 w 3667"/>
                  <a:gd name="T63" fmla="*/ 776 h 1738"/>
                  <a:gd name="T64" fmla="*/ 2666 w 3667"/>
                  <a:gd name="T65" fmla="*/ 1174 h 1738"/>
                  <a:gd name="T66" fmla="*/ 2695 w 3667"/>
                  <a:gd name="T67" fmla="*/ 1444 h 1738"/>
                  <a:gd name="T68" fmla="*/ 2541 w 3667"/>
                  <a:gd name="T69" fmla="*/ 1668 h 1738"/>
                  <a:gd name="T70" fmla="*/ 2270 w 3667"/>
                  <a:gd name="T71" fmla="*/ 1735 h 1738"/>
                  <a:gd name="T72" fmla="*/ 2027 w 3667"/>
                  <a:gd name="T73" fmla="*/ 1607 h 1738"/>
                  <a:gd name="T74" fmla="*/ 1929 w 3667"/>
                  <a:gd name="T75" fmla="*/ 1348 h 1738"/>
                  <a:gd name="T76" fmla="*/ 1561 w 3667"/>
                  <a:gd name="T77" fmla="*/ 715 h 1738"/>
                  <a:gd name="T78" fmla="*/ 1303 w 3667"/>
                  <a:gd name="T79" fmla="*/ 776 h 1738"/>
                  <a:gd name="T80" fmla="*/ 737 w 3667"/>
                  <a:gd name="T81" fmla="*/ 1174 h 1738"/>
                  <a:gd name="T82" fmla="*/ 767 w 3667"/>
                  <a:gd name="T83" fmla="*/ 1444 h 1738"/>
                  <a:gd name="T84" fmla="*/ 611 w 3667"/>
                  <a:gd name="T85" fmla="*/ 1668 h 1738"/>
                  <a:gd name="T86" fmla="*/ 341 w 3667"/>
                  <a:gd name="T87" fmla="*/ 1735 h 1738"/>
                  <a:gd name="T88" fmla="*/ 98 w 3667"/>
                  <a:gd name="T89" fmla="*/ 1607 h 1738"/>
                  <a:gd name="T90" fmla="*/ 0 w 3667"/>
                  <a:gd name="T91" fmla="*/ 1348 h 1738"/>
                  <a:gd name="T92" fmla="*/ 98 w 3667"/>
                  <a:gd name="T93" fmla="*/ 1090 h 1738"/>
                  <a:gd name="T94" fmla="*/ 341 w 3667"/>
                  <a:gd name="T95" fmla="*/ 962 h 1738"/>
                  <a:gd name="T96" fmla="*/ 601 w 3667"/>
                  <a:gd name="T97" fmla="*/ 1022 h 1738"/>
                  <a:gd name="T98" fmla="*/ 959 w 3667"/>
                  <a:gd name="T99" fmla="*/ 389 h 1738"/>
                  <a:gd name="T100" fmla="*/ 1058 w 3667"/>
                  <a:gd name="T101" fmla="*/ 130 h 1738"/>
                  <a:gd name="T102" fmla="*/ 1299 w 3667"/>
                  <a:gd name="T103" fmla="*/ 2 h 1738"/>
                  <a:gd name="T104" fmla="*/ 1571 w 3667"/>
                  <a:gd name="T105" fmla="*/ 69 h 1738"/>
                  <a:gd name="T106" fmla="*/ 1726 w 3667"/>
                  <a:gd name="T107" fmla="*/ 293 h 1738"/>
                  <a:gd name="T108" fmla="*/ 1697 w 3667"/>
                  <a:gd name="T109" fmla="*/ 564 h 1738"/>
                  <a:gd name="T110" fmla="*/ 2270 w 3667"/>
                  <a:gd name="T111" fmla="*/ 962 h 1738"/>
                  <a:gd name="T112" fmla="*/ 2531 w 3667"/>
                  <a:gd name="T113" fmla="*/ 1022 h 1738"/>
                  <a:gd name="T114" fmla="*/ 2888 w 3667"/>
                  <a:gd name="T115" fmla="*/ 389 h 1738"/>
                  <a:gd name="T116" fmla="*/ 2987 w 3667"/>
                  <a:gd name="T117" fmla="*/ 130 h 1738"/>
                  <a:gd name="T118" fmla="*/ 3229 w 3667"/>
                  <a:gd name="T119" fmla="*/ 2 h 1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67" h="1738">
                    <a:moveTo>
                      <a:pt x="390" y="1120"/>
                    </a:moveTo>
                    <a:lnTo>
                      <a:pt x="352" y="1122"/>
                    </a:lnTo>
                    <a:lnTo>
                      <a:pt x="317" y="1131"/>
                    </a:lnTo>
                    <a:lnTo>
                      <a:pt x="284" y="1146"/>
                    </a:lnTo>
                    <a:lnTo>
                      <a:pt x="255" y="1164"/>
                    </a:lnTo>
                    <a:lnTo>
                      <a:pt x="228" y="1187"/>
                    </a:lnTo>
                    <a:lnTo>
                      <a:pt x="205" y="1214"/>
                    </a:lnTo>
                    <a:lnTo>
                      <a:pt x="186" y="1244"/>
                    </a:lnTo>
                    <a:lnTo>
                      <a:pt x="173" y="1276"/>
                    </a:lnTo>
                    <a:lnTo>
                      <a:pt x="164" y="1312"/>
                    </a:lnTo>
                    <a:lnTo>
                      <a:pt x="161" y="1348"/>
                    </a:lnTo>
                    <a:lnTo>
                      <a:pt x="164" y="1385"/>
                    </a:lnTo>
                    <a:lnTo>
                      <a:pt x="173" y="1421"/>
                    </a:lnTo>
                    <a:lnTo>
                      <a:pt x="186" y="1453"/>
                    </a:lnTo>
                    <a:lnTo>
                      <a:pt x="205" y="1483"/>
                    </a:lnTo>
                    <a:lnTo>
                      <a:pt x="228" y="1510"/>
                    </a:lnTo>
                    <a:lnTo>
                      <a:pt x="255" y="1532"/>
                    </a:lnTo>
                    <a:lnTo>
                      <a:pt x="284" y="1551"/>
                    </a:lnTo>
                    <a:lnTo>
                      <a:pt x="317" y="1565"/>
                    </a:lnTo>
                    <a:lnTo>
                      <a:pt x="352" y="1573"/>
                    </a:lnTo>
                    <a:lnTo>
                      <a:pt x="390" y="1577"/>
                    </a:lnTo>
                    <a:lnTo>
                      <a:pt x="426" y="1573"/>
                    </a:lnTo>
                    <a:lnTo>
                      <a:pt x="461" y="1565"/>
                    </a:lnTo>
                    <a:lnTo>
                      <a:pt x="494" y="1551"/>
                    </a:lnTo>
                    <a:lnTo>
                      <a:pt x="524" y="1532"/>
                    </a:lnTo>
                    <a:lnTo>
                      <a:pt x="551" y="1510"/>
                    </a:lnTo>
                    <a:lnTo>
                      <a:pt x="573" y="1483"/>
                    </a:lnTo>
                    <a:lnTo>
                      <a:pt x="592" y="1453"/>
                    </a:lnTo>
                    <a:lnTo>
                      <a:pt x="606" y="1421"/>
                    </a:lnTo>
                    <a:lnTo>
                      <a:pt x="615" y="1385"/>
                    </a:lnTo>
                    <a:lnTo>
                      <a:pt x="618" y="1348"/>
                    </a:lnTo>
                    <a:lnTo>
                      <a:pt x="615" y="1312"/>
                    </a:lnTo>
                    <a:lnTo>
                      <a:pt x="606" y="1276"/>
                    </a:lnTo>
                    <a:lnTo>
                      <a:pt x="592" y="1244"/>
                    </a:lnTo>
                    <a:lnTo>
                      <a:pt x="573" y="1214"/>
                    </a:lnTo>
                    <a:lnTo>
                      <a:pt x="551" y="1187"/>
                    </a:lnTo>
                    <a:lnTo>
                      <a:pt x="524" y="1164"/>
                    </a:lnTo>
                    <a:lnTo>
                      <a:pt x="494" y="1146"/>
                    </a:lnTo>
                    <a:lnTo>
                      <a:pt x="461" y="1131"/>
                    </a:lnTo>
                    <a:lnTo>
                      <a:pt x="426" y="1122"/>
                    </a:lnTo>
                    <a:lnTo>
                      <a:pt x="390" y="1120"/>
                    </a:lnTo>
                    <a:close/>
                    <a:moveTo>
                      <a:pt x="2318" y="1120"/>
                    </a:moveTo>
                    <a:lnTo>
                      <a:pt x="2281" y="1122"/>
                    </a:lnTo>
                    <a:lnTo>
                      <a:pt x="2247" y="1131"/>
                    </a:lnTo>
                    <a:lnTo>
                      <a:pt x="2213" y="1146"/>
                    </a:lnTo>
                    <a:lnTo>
                      <a:pt x="2183" y="1164"/>
                    </a:lnTo>
                    <a:lnTo>
                      <a:pt x="2157" y="1187"/>
                    </a:lnTo>
                    <a:lnTo>
                      <a:pt x="2134" y="1214"/>
                    </a:lnTo>
                    <a:lnTo>
                      <a:pt x="2115" y="1244"/>
                    </a:lnTo>
                    <a:lnTo>
                      <a:pt x="2102" y="1276"/>
                    </a:lnTo>
                    <a:lnTo>
                      <a:pt x="2093" y="1312"/>
                    </a:lnTo>
                    <a:lnTo>
                      <a:pt x="2090" y="1348"/>
                    </a:lnTo>
                    <a:lnTo>
                      <a:pt x="2093" y="1385"/>
                    </a:lnTo>
                    <a:lnTo>
                      <a:pt x="2102" y="1421"/>
                    </a:lnTo>
                    <a:lnTo>
                      <a:pt x="2115" y="1453"/>
                    </a:lnTo>
                    <a:lnTo>
                      <a:pt x="2134" y="1483"/>
                    </a:lnTo>
                    <a:lnTo>
                      <a:pt x="2157" y="1510"/>
                    </a:lnTo>
                    <a:lnTo>
                      <a:pt x="2183" y="1532"/>
                    </a:lnTo>
                    <a:lnTo>
                      <a:pt x="2213" y="1551"/>
                    </a:lnTo>
                    <a:lnTo>
                      <a:pt x="2247" y="1565"/>
                    </a:lnTo>
                    <a:lnTo>
                      <a:pt x="2281" y="1573"/>
                    </a:lnTo>
                    <a:lnTo>
                      <a:pt x="2318" y="1577"/>
                    </a:lnTo>
                    <a:lnTo>
                      <a:pt x="2356" y="1573"/>
                    </a:lnTo>
                    <a:lnTo>
                      <a:pt x="2390" y="1565"/>
                    </a:lnTo>
                    <a:lnTo>
                      <a:pt x="2424" y="1551"/>
                    </a:lnTo>
                    <a:lnTo>
                      <a:pt x="2454" y="1532"/>
                    </a:lnTo>
                    <a:lnTo>
                      <a:pt x="2479" y="1510"/>
                    </a:lnTo>
                    <a:lnTo>
                      <a:pt x="2503" y="1483"/>
                    </a:lnTo>
                    <a:lnTo>
                      <a:pt x="2522" y="1453"/>
                    </a:lnTo>
                    <a:lnTo>
                      <a:pt x="2535" y="1421"/>
                    </a:lnTo>
                    <a:lnTo>
                      <a:pt x="2544" y="1385"/>
                    </a:lnTo>
                    <a:lnTo>
                      <a:pt x="2547" y="1348"/>
                    </a:lnTo>
                    <a:lnTo>
                      <a:pt x="2544" y="1312"/>
                    </a:lnTo>
                    <a:lnTo>
                      <a:pt x="2535" y="1276"/>
                    </a:lnTo>
                    <a:lnTo>
                      <a:pt x="2522" y="1244"/>
                    </a:lnTo>
                    <a:lnTo>
                      <a:pt x="2503" y="1214"/>
                    </a:lnTo>
                    <a:lnTo>
                      <a:pt x="2479" y="1187"/>
                    </a:lnTo>
                    <a:lnTo>
                      <a:pt x="2454" y="1164"/>
                    </a:lnTo>
                    <a:lnTo>
                      <a:pt x="2424" y="1146"/>
                    </a:lnTo>
                    <a:lnTo>
                      <a:pt x="2390" y="1131"/>
                    </a:lnTo>
                    <a:lnTo>
                      <a:pt x="2356" y="1122"/>
                    </a:lnTo>
                    <a:lnTo>
                      <a:pt x="2318" y="1120"/>
                    </a:lnTo>
                    <a:close/>
                    <a:moveTo>
                      <a:pt x="3278" y="161"/>
                    </a:moveTo>
                    <a:lnTo>
                      <a:pt x="3241" y="164"/>
                    </a:lnTo>
                    <a:lnTo>
                      <a:pt x="3205" y="173"/>
                    </a:lnTo>
                    <a:lnTo>
                      <a:pt x="3173" y="186"/>
                    </a:lnTo>
                    <a:lnTo>
                      <a:pt x="3143" y="205"/>
                    </a:lnTo>
                    <a:lnTo>
                      <a:pt x="3116" y="227"/>
                    </a:lnTo>
                    <a:lnTo>
                      <a:pt x="3093" y="254"/>
                    </a:lnTo>
                    <a:lnTo>
                      <a:pt x="3075" y="284"/>
                    </a:lnTo>
                    <a:lnTo>
                      <a:pt x="3061" y="318"/>
                    </a:lnTo>
                    <a:lnTo>
                      <a:pt x="3052" y="352"/>
                    </a:lnTo>
                    <a:lnTo>
                      <a:pt x="3049" y="389"/>
                    </a:lnTo>
                    <a:lnTo>
                      <a:pt x="3052" y="427"/>
                    </a:lnTo>
                    <a:lnTo>
                      <a:pt x="3061" y="461"/>
                    </a:lnTo>
                    <a:lnTo>
                      <a:pt x="3075" y="495"/>
                    </a:lnTo>
                    <a:lnTo>
                      <a:pt x="3093" y="525"/>
                    </a:lnTo>
                    <a:lnTo>
                      <a:pt x="3116" y="550"/>
                    </a:lnTo>
                    <a:lnTo>
                      <a:pt x="3143" y="574"/>
                    </a:lnTo>
                    <a:lnTo>
                      <a:pt x="3173" y="592"/>
                    </a:lnTo>
                    <a:lnTo>
                      <a:pt x="3205" y="606"/>
                    </a:lnTo>
                    <a:lnTo>
                      <a:pt x="3241" y="615"/>
                    </a:lnTo>
                    <a:lnTo>
                      <a:pt x="3278" y="618"/>
                    </a:lnTo>
                    <a:lnTo>
                      <a:pt x="3314" y="615"/>
                    </a:lnTo>
                    <a:lnTo>
                      <a:pt x="3350" y="606"/>
                    </a:lnTo>
                    <a:lnTo>
                      <a:pt x="3382" y="592"/>
                    </a:lnTo>
                    <a:lnTo>
                      <a:pt x="3412" y="574"/>
                    </a:lnTo>
                    <a:lnTo>
                      <a:pt x="3439" y="550"/>
                    </a:lnTo>
                    <a:lnTo>
                      <a:pt x="3461" y="525"/>
                    </a:lnTo>
                    <a:lnTo>
                      <a:pt x="3480" y="495"/>
                    </a:lnTo>
                    <a:lnTo>
                      <a:pt x="3495" y="461"/>
                    </a:lnTo>
                    <a:lnTo>
                      <a:pt x="3503" y="427"/>
                    </a:lnTo>
                    <a:lnTo>
                      <a:pt x="3506" y="389"/>
                    </a:lnTo>
                    <a:lnTo>
                      <a:pt x="3503" y="352"/>
                    </a:lnTo>
                    <a:lnTo>
                      <a:pt x="3495" y="318"/>
                    </a:lnTo>
                    <a:lnTo>
                      <a:pt x="3480" y="284"/>
                    </a:lnTo>
                    <a:lnTo>
                      <a:pt x="3461" y="254"/>
                    </a:lnTo>
                    <a:lnTo>
                      <a:pt x="3439" y="227"/>
                    </a:lnTo>
                    <a:lnTo>
                      <a:pt x="3412" y="205"/>
                    </a:lnTo>
                    <a:lnTo>
                      <a:pt x="3382" y="186"/>
                    </a:lnTo>
                    <a:lnTo>
                      <a:pt x="3350" y="173"/>
                    </a:lnTo>
                    <a:lnTo>
                      <a:pt x="3314" y="164"/>
                    </a:lnTo>
                    <a:lnTo>
                      <a:pt x="3278" y="161"/>
                    </a:lnTo>
                    <a:close/>
                    <a:moveTo>
                      <a:pt x="1348" y="161"/>
                    </a:moveTo>
                    <a:lnTo>
                      <a:pt x="1312" y="164"/>
                    </a:lnTo>
                    <a:lnTo>
                      <a:pt x="1276" y="173"/>
                    </a:lnTo>
                    <a:lnTo>
                      <a:pt x="1244" y="186"/>
                    </a:lnTo>
                    <a:lnTo>
                      <a:pt x="1214" y="205"/>
                    </a:lnTo>
                    <a:lnTo>
                      <a:pt x="1187" y="227"/>
                    </a:lnTo>
                    <a:lnTo>
                      <a:pt x="1165" y="254"/>
                    </a:lnTo>
                    <a:lnTo>
                      <a:pt x="1146" y="284"/>
                    </a:lnTo>
                    <a:lnTo>
                      <a:pt x="1131" y="318"/>
                    </a:lnTo>
                    <a:lnTo>
                      <a:pt x="1123" y="352"/>
                    </a:lnTo>
                    <a:lnTo>
                      <a:pt x="1120" y="389"/>
                    </a:lnTo>
                    <a:lnTo>
                      <a:pt x="1123" y="427"/>
                    </a:lnTo>
                    <a:lnTo>
                      <a:pt x="1131" y="461"/>
                    </a:lnTo>
                    <a:lnTo>
                      <a:pt x="1146" y="495"/>
                    </a:lnTo>
                    <a:lnTo>
                      <a:pt x="1165" y="525"/>
                    </a:lnTo>
                    <a:lnTo>
                      <a:pt x="1187" y="550"/>
                    </a:lnTo>
                    <a:lnTo>
                      <a:pt x="1214" y="574"/>
                    </a:lnTo>
                    <a:lnTo>
                      <a:pt x="1244" y="592"/>
                    </a:lnTo>
                    <a:lnTo>
                      <a:pt x="1276" y="606"/>
                    </a:lnTo>
                    <a:lnTo>
                      <a:pt x="1312" y="615"/>
                    </a:lnTo>
                    <a:lnTo>
                      <a:pt x="1348" y="618"/>
                    </a:lnTo>
                    <a:lnTo>
                      <a:pt x="1385" y="615"/>
                    </a:lnTo>
                    <a:lnTo>
                      <a:pt x="1421" y="606"/>
                    </a:lnTo>
                    <a:lnTo>
                      <a:pt x="1453" y="592"/>
                    </a:lnTo>
                    <a:lnTo>
                      <a:pt x="1483" y="574"/>
                    </a:lnTo>
                    <a:lnTo>
                      <a:pt x="1510" y="550"/>
                    </a:lnTo>
                    <a:lnTo>
                      <a:pt x="1533" y="525"/>
                    </a:lnTo>
                    <a:lnTo>
                      <a:pt x="1551" y="495"/>
                    </a:lnTo>
                    <a:lnTo>
                      <a:pt x="1565" y="461"/>
                    </a:lnTo>
                    <a:lnTo>
                      <a:pt x="1574" y="427"/>
                    </a:lnTo>
                    <a:lnTo>
                      <a:pt x="1576" y="389"/>
                    </a:lnTo>
                    <a:lnTo>
                      <a:pt x="1574" y="352"/>
                    </a:lnTo>
                    <a:lnTo>
                      <a:pt x="1565" y="318"/>
                    </a:lnTo>
                    <a:lnTo>
                      <a:pt x="1551" y="284"/>
                    </a:lnTo>
                    <a:lnTo>
                      <a:pt x="1533" y="254"/>
                    </a:lnTo>
                    <a:lnTo>
                      <a:pt x="1510" y="227"/>
                    </a:lnTo>
                    <a:lnTo>
                      <a:pt x="1483" y="205"/>
                    </a:lnTo>
                    <a:lnTo>
                      <a:pt x="1453" y="186"/>
                    </a:lnTo>
                    <a:lnTo>
                      <a:pt x="1421" y="173"/>
                    </a:lnTo>
                    <a:lnTo>
                      <a:pt x="1385" y="164"/>
                    </a:lnTo>
                    <a:lnTo>
                      <a:pt x="1348" y="161"/>
                    </a:lnTo>
                    <a:close/>
                    <a:moveTo>
                      <a:pt x="3278" y="0"/>
                    </a:moveTo>
                    <a:lnTo>
                      <a:pt x="3327" y="2"/>
                    </a:lnTo>
                    <a:lnTo>
                      <a:pt x="3373" y="11"/>
                    </a:lnTo>
                    <a:lnTo>
                      <a:pt x="3418" y="26"/>
                    </a:lnTo>
                    <a:lnTo>
                      <a:pt x="3460" y="46"/>
                    </a:lnTo>
                    <a:lnTo>
                      <a:pt x="3500" y="69"/>
                    </a:lnTo>
                    <a:lnTo>
                      <a:pt x="3536" y="98"/>
                    </a:lnTo>
                    <a:lnTo>
                      <a:pt x="3568" y="130"/>
                    </a:lnTo>
                    <a:lnTo>
                      <a:pt x="3597" y="167"/>
                    </a:lnTo>
                    <a:lnTo>
                      <a:pt x="3622" y="206"/>
                    </a:lnTo>
                    <a:lnTo>
                      <a:pt x="3641" y="248"/>
                    </a:lnTo>
                    <a:lnTo>
                      <a:pt x="3655" y="293"/>
                    </a:lnTo>
                    <a:lnTo>
                      <a:pt x="3664" y="341"/>
                    </a:lnTo>
                    <a:lnTo>
                      <a:pt x="3667" y="389"/>
                    </a:lnTo>
                    <a:lnTo>
                      <a:pt x="3664" y="438"/>
                    </a:lnTo>
                    <a:lnTo>
                      <a:pt x="3655" y="484"/>
                    </a:lnTo>
                    <a:lnTo>
                      <a:pt x="3641" y="530"/>
                    </a:lnTo>
                    <a:lnTo>
                      <a:pt x="3622" y="572"/>
                    </a:lnTo>
                    <a:lnTo>
                      <a:pt x="3597" y="611"/>
                    </a:lnTo>
                    <a:lnTo>
                      <a:pt x="3568" y="648"/>
                    </a:lnTo>
                    <a:lnTo>
                      <a:pt x="3536" y="680"/>
                    </a:lnTo>
                    <a:lnTo>
                      <a:pt x="3500" y="708"/>
                    </a:lnTo>
                    <a:lnTo>
                      <a:pt x="3460" y="733"/>
                    </a:lnTo>
                    <a:lnTo>
                      <a:pt x="3418" y="753"/>
                    </a:lnTo>
                    <a:lnTo>
                      <a:pt x="3373" y="766"/>
                    </a:lnTo>
                    <a:lnTo>
                      <a:pt x="3327" y="775"/>
                    </a:lnTo>
                    <a:lnTo>
                      <a:pt x="3278" y="778"/>
                    </a:lnTo>
                    <a:lnTo>
                      <a:pt x="3231" y="776"/>
                    </a:lnTo>
                    <a:lnTo>
                      <a:pt x="3186" y="767"/>
                    </a:lnTo>
                    <a:lnTo>
                      <a:pt x="3144" y="755"/>
                    </a:lnTo>
                    <a:lnTo>
                      <a:pt x="3103" y="737"/>
                    </a:lnTo>
                    <a:lnTo>
                      <a:pt x="3065" y="715"/>
                    </a:lnTo>
                    <a:lnTo>
                      <a:pt x="2644" y="1136"/>
                    </a:lnTo>
                    <a:lnTo>
                      <a:pt x="2666" y="1174"/>
                    </a:lnTo>
                    <a:lnTo>
                      <a:pt x="2684" y="1215"/>
                    </a:lnTo>
                    <a:lnTo>
                      <a:pt x="2696" y="1257"/>
                    </a:lnTo>
                    <a:lnTo>
                      <a:pt x="2705" y="1302"/>
                    </a:lnTo>
                    <a:lnTo>
                      <a:pt x="2708" y="1348"/>
                    </a:lnTo>
                    <a:lnTo>
                      <a:pt x="2704" y="1397"/>
                    </a:lnTo>
                    <a:lnTo>
                      <a:pt x="2695" y="1444"/>
                    </a:lnTo>
                    <a:lnTo>
                      <a:pt x="2682" y="1489"/>
                    </a:lnTo>
                    <a:lnTo>
                      <a:pt x="2662" y="1531"/>
                    </a:lnTo>
                    <a:lnTo>
                      <a:pt x="2637" y="1571"/>
                    </a:lnTo>
                    <a:lnTo>
                      <a:pt x="2610" y="1607"/>
                    </a:lnTo>
                    <a:lnTo>
                      <a:pt x="2577" y="1639"/>
                    </a:lnTo>
                    <a:lnTo>
                      <a:pt x="2541" y="1668"/>
                    </a:lnTo>
                    <a:lnTo>
                      <a:pt x="2502" y="1692"/>
                    </a:lnTo>
                    <a:lnTo>
                      <a:pt x="2459" y="1711"/>
                    </a:lnTo>
                    <a:lnTo>
                      <a:pt x="2414" y="1726"/>
                    </a:lnTo>
                    <a:lnTo>
                      <a:pt x="2367" y="1735"/>
                    </a:lnTo>
                    <a:lnTo>
                      <a:pt x="2318" y="1738"/>
                    </a:lnTo>
                    <a:lnTo>
                      <a:pt x="2270" y="1735"/>
                    </a:lnTo>
                    <a:lnTo>
                      <a:pt x="2222" y="1726"/>
                    </a:lnTo>
                    <a:lnTo>
                      <a:pt x="2178" y="1711"/>
                    </a:lnTo>
                    <a:lnTo>
                      <a:pt x="2135" y="1692"/>
                    </a:lnTo>
                    <a:lnTo>
                      <a:pt x="2096" y="1668"/>
                    </a:lnTo>
                    <a:lnTo>
                      <a:pt x="2060" y="1639"/>
                    </a:lnTo>
                    <a:lnTo>
                      <a:pt x="2027" y="1607"/>
                    </a:lnTo>
                    <a:lnTo>
                      <a:pt x="1998" y="1571"/>
                    </a:lnTo>
                    <a:lnTo>
                      <a:pt x="1975" y="1531"/>
                    </a:lnTo>
                    <a:lnTo>
                      <a:pt x="1955" y="1489"/>
                    </a:lnTo>
                    <a:lnTo>
                      <a:pt x="1941" y="1444"/>
                    </a:lnTo>
                    <a:lnTo>
                      <a:pt x="1932" y="1397"/>
                    </a:lnTo>
                    <a:lnTo>
                      <a:pt x="1929" y="1348"/>
                    </a:lnTo>
                    <a:lnTo>
                      <a:pt x="1932" y="1304"/>
                    </a:lnTo>
                    <a:lnTo>
                      <a:pt x="1939" y="1260"/>
                    </a:lnTo>
                    <a:lnTo>
                      <a:pt x="1952" y="1219"/>
                    </a:lnTo>
                    <a:lnTo>
                      <a:pt x="1967" y="1179"/>
                    </a:lnTo>
                    <a:lnTo>
                      <a:pt x="1988" y="1142"/>
                    </a:lnTo>
                    <a:lnTo>
                      <a:pt x="1561" y="715"/>
                    </a:lnTo>
                    <a:lnTo>
                      <a:pt x="1523" y="737"/>
                    </a:lnTo>
                    <a:lnTo>
                      <a:pt x="1482" y="755"/>
                    </a:lnTo>
                    <a:lnTo>
                      <a:pt x="1440" y="767"/>
                    </a:lnTo>
                    <a:lnTo>
                      <a:pt x="1395" y="776"/>
                    </a:lnTo>
                    <a:lnTo>
                      <a:pt x="1348" y="778"/>
                    </a:lnTo>
                    <a:lnTo>
                      <a:pt x="1303" y="776"/>
                    </a:lnTo>
                    <a:lnTo>
                      <a:pt x="1257" y="767"/>
                    </a:lnTo>
                    <a:lnTo>
                      <a:pt x="1215" y="755"/>
                    </a:lnTo>
                    <a:lnTo>
                      <a:pt x="1175" y="737"/>
                    </a:lnTo>
                    <a:lnTo>
                      <a:pt x="1136" y="715"/>
                    </a:lnTo>
                    <a:lnTo>
                      <a:pt x="716" y="1136"/>
                    </a:lnTo>
                    <a:lnTo>
                      <a:pt x="737" y="1174"/>
                    </a:lnTo>
                    <a:lnTo>
                      <a:pt x="755" y="1215"/>
                    </a:lnTo>
                    <a:lnTo>
                      <a:pt x="768" y="1257"/>
                    </a:lnTo>
                    <a:lnTo>
                      <a:pt x="776" y="1302"/>
                    </a:lnTo>
                    <a:lnTo>
                      <a:pt x="778" y="1348"/>
                    </a:lnTo>
                    <a:lnTo>
                      <a:pt x="776" y="1397"/>
                    </a:lnTo>
                    <a:lnTo>
                      <a:pt x="767" y="1444"/>
                    </a:lnTo>
                    <a:lnTo>
                      <a:pt x="753" y="1489"/>
                    </a:lnTo>
                    <a:lnTo>
                      <a:pt x="733" y="1531"/>
                    </a:lnTo>
                    <a:lnTo>
                      <a:pt x="709" y="1571"/>
                    </a:lnTo>
                    <a:lnTo>
                      <a:pt x="680" y="1607"/>
                    </a:lnTo>
                    <a:lnTo>
                      <a:pt x="648" y="1639"/>
                    </a:lnTo>
                    <a:lnTo>
                      <a:pt x="611" y="1668"/>
                    </a:lnTo>
                    <a:lnTo>
                      <a:pt x="572" y="1692"/>
                    </a:lnTo>
                    <a:lnTo>
                      <a:pt x="530" y="1711"/>
                    </a:lnTo>
                    <a:lnTo>
                      <a:pt x="485" y="1726"/>
                    </a:lnTo>
                    <a:lnTo>
                      <a:pt x="439" y="1735"/>
                    </a:lnTo>
                    <a:lnTo>
                      <a:pt x="390" y="1738"/>
                    </a:lnTo>
                    <a:lnTo>
                      <a:pt x="341" y="1735"/>
                    </a:lnTo>
                    <a:lnTo>
                      <a:pt x="294" y="1726"/>
                    </a:lnTo>
                    <a:lnTo>
                      <a:pt x="248" y="1711"/>
                    </a:lnTo>
                    <a:lnTo>
                      <a:pt x="206" y="1692"/>
                    </a:lnTo>
                    <a:lnTo>
                      <a:pt x="167" y="1668"/>
                    </a:lnTo>
                    <a:lnTo>
                      <a:pt x="131" y="1639"/>
                    </a:lnTo>
                    <a:lnTo>
                      <a:pt x="98" y="1607"/>
                    </a:lnTo>
                    <a:lnTo>
                      <a:pt x="70" y="1571"/>
                    </a:lnTo>
                    <a:lnTo>
                      <a:pt x="46" y="1531"/>
                    </a:lnTo>
                    <a:lnTo>
                      <a:pt x="27" y="1489"/>
                    </a:lnTo>
                    <a:lnTo>
                      <a:pt x="12" y="1444"/>
                    </a:lnTo>
                    <a:lnTo>
                      <a:pt x="3" y="1397"/>
                    </a:lnTo>
                    <a:lnTo>
                      <a:pt x="0" y="1348"/>
                    </a:lnTo>
                    <a:lnTo>
                      <a:pt x="3" y="1299"/>
                    </a:lnTo>
                    <a:lnTo>
                      <a:pt x="12" y="1253"/>
                    </a:lnTo>
                    <a:lnTo>
                      <a:pt x="27" y="1208"/>
                    </a:lnTo>
                    <a:lnTo>
                      <a:pt x="46" y="1166"/>
                    </a:lnTo>
                    <a:lnTo>
                      <a:pt x="70" y="1126"/>
                    </a:lnTo>
                    <a:lnTo>
                      <a:pt x="98" y="1090"/>
                    </a:lnTo>
                    <a:lnTo>
                      <a:pt x="131" y="1058"/>
                    </a:lnTo>
                    <a:lnTo>
                      <a:pt x="167" y="1029"/>
                    </a:lnTo>
                    <a:lnTo>
                      <a:pt x="206" y="1004"/>
                    </a:lnTo>
                    <a:lnTo>
                      <a:pt x="248" y="985"/>
                    </a:lnTo>
                    <a:lnTo>
                      <a:pt x="294" y="971"/>
                    </a:lnTo>
                    <a:lnTo>
                      <a:pt x="341" y="962"/>
                    </a:lnTo>
                    <a:lnTo>
                      <a:pt x="390" y="959"/>
                    </a:lnTo>
                    <a:lnTo>
                      <a:pt x="435" y="962"/>
                    </a:lnTo>
                    <a:lnTo>
                      <a:pt x="480" y="970"/>
                    </a:lnTo>
                    <a:lnTo>
                      <a:pt x="523" y="982"/>
                    </a:lnTo>
                    <a:lnTo>
                      <a:pt x="563" y="1000"/>
                    </a:lnTo>
                    <a:lnTo>
                      <a:pt x="601" y="1022"/>
                    </a:lnTo>
                    <a:lnTo>
                      <a:pt x="1022" y="601"/>
                    </a:lnTo>
                    <a:lnTo>
                      <a:pt x="1001" y="564"/>
                    </a:lnTo>
                    <a:lnTo>
                      <a:pt x="983" y="523"/>
                    </a:lnTo>
                    <a:lnTo>
                      <a:pt x="970" y="480"/>
                    </a:lnTo>
                    <a:lnTo>
                      <a:pt x="962" y="436"/>
                    </a:lnTo>
                    <a:lnTo>
                      <a:pt x="959" y="389"/>
                    </a:lnTo>
                    <a:lnTo>
                      <a:pt x="962" y="341"/>
                    </a:lnTo>
                    <a:lnTo>
                      <a:pt x="971" y="293"/>
                    </a:lnTo>
                    <a:lnTo>
                      <a:pt x="985" y="248"/>
                    </a:lnTo>
                    <a:lnTo>
                      <a:pt x="1004" y="206"/>
                    </a:lnTo>
                    <a:lnTo>
                      <a:pt x="1029" y="167"/>
                    </a:lnTo>
                    <a:lnTo>
                      <a:pt x="1058" y="130"/>
                    </a:lnTo>
                    <a:lnTo>
                      <a:pt x="1090" y="98"/>
                    </a:lnTo>
                    <a:lnTo>
                      <a:pt x="1126" y="69"/>
                    </a:lnTo>
                    <a:lnTo>
                      <a:pt x="1166" y="46"/>
                    </a:lnTo>
                    <a:lnTo>
                      <a:pt x="1208" y="26"/>
                    </a:lnTo>
                    <a:lnTo>
                      <a:pt x="1253" y="11"/>
                    </a:lnTo>
                    <a:lnTo>
                      <a:pt x="1299" y="2"/>
                    </a:lnTo>
                    <a:lnTo>
                      <a:pt x="1348" y="0"/>
                    </a:lnTo>
                    <a:lnTo>
                      <a:pt x="1397" y="2"/>
                    </a:lnTo>
                    <a:lnTo>
                      <a:pt x="1444" y="11"/>
                    </a:lnTo>
                    <a:lnTo>
                      <a:pt x="1489" y="26"/>
                    </a:lnTo>
                    <a:lnTo>
                      <a:pt x="1531" y="46"/>
                    </a:lnTo>
                    <a:lnTo>
                      <a:pt x="1571" y="69"/>
                    </a:lnTo>
                    <a:lnTo>
                      <a:pt x="1607" y="98"/>
                    </a:lnTo>
                    <a:lnTo>
                      <a:pt x="1639" y="130"/>
                    </a:lnTo>
                    <a:lnTo>
                      <a:pt x="1668" y="167"/>
                    </a:lnTo>
                    <a:lnTo>
                      <a:pt x="1692" y="206"/>
                    </a:lnTo>
                    <a:lnTo>
                      <a:pt x="1711" y="248"/>
                    </a:lnTo>
                    <a:lnTo>
                      <a:pt x="1726" y="293"/>
                    </a:lnTo>
                    <a:lnTo>
                      <a:pt x="1735" y="341"/>
                    </a:lnTo>
                    <a:lnTo>
                      <a:pt x="1738" y="389"/>
                    </a:lnTo>
                    <a:lnTo>
                      <a:pt x="1735" y="436"/>
                    </a:lnTo>
                    <a:lnTo>
                      <a:pt x="1727" y="480"/>
                    </a:lnTo>
                    <a:lnTo>
                      <a:pt x="1715" y="523"/>
                    </a:lnTo>
                    <a:lnTo>
                      <a:pt x="1697" y="564"/>
                    </a:lnTo>
                    <a:lnTo>
                      <a:pt x="1674" y="601"/>
                    </a:lnTo>
                    <a:lnTo>
                      <a:pt x="2100" y="1027"/>
                    </a:lnTo>
                    <a:lnTo>
                      <a:pt x="2139" y="1003"/>
                    </a:lnTo>
                    <a:lnTo>
                      <a:pt x="2180" y="984"/>
                    </a:lnTo>
                    <a:lnTo>
                      <a:pt x="2224" y="971"/>
                    </a:lnTo>
                    <a:lnTo>
                      <a:pt x="2270" y="962"/>
                    </a:lnTo>
                    <a:lnTo>
                      <a:pt x="2318" y="959"/>
                    </a:lnTo>
                    <a:lnTo>
                      <a:pt x="2365" y="962"/>
                    </a:lnTo>
                    <a:lnTo>
                      <a:pt x="2409" y="970"/>
                    </a:lnTo>
                    <a:lnTo>
                      <a:pt x="2453" y="982"/>
                    </a:lnTo>
                    <a:lnTo>
                      <a:pt x="2493" y="1000"/>
                    </a:lnTo>
                    <a:lnTo>
                      <a:pt x="2531" y="1022"/>
                    </a:lnTo>
                    <a:lnTo>
                      <a:pt x="2951" y="601"/>
                    </a:lnTo>
                    <a:lnTo>
                      <a:pt x="2929" y="564"/>
                    </a:lnTo>
                    <a:lnTo>
                      <a:pt x="2911" y="523"/>
                    </a:lnTo>
                    <a:lnTo>
                      <a:pt x="2899" y="480"/>
                    </a:lnTo>
                    <a:lnTo>
                      <a:pt x="2891" y="436"/>
                    </a:lnTo>
                    <a:lnTo>
                      <a:pt x="2888" y="389"/>
                    </a:lnTo>
                    <a:lnTo>
                      <a:pt x="2891" y="341"/>
                    </a:lnTo>
                    <a:lnTo>
                      <a:pt x="2900" y="293"/>
                    </a:lnTo>
                    <a:lnTo>
                      <a:pt x="2915" y="248"/>
                    </a:lnTo>
                    <a:lnTo>
                      <a:pt x="2934" y="206"/>
                    </a:lnTo>
                    <a:lnTo>
                      <a:pt x="2958" y="167"/>
                    </a:lnTo>
                    <a:lnTo>
                      <a:pt x="2987" y="130"/>
                    </a:lnTo>
                    <a:lnTo>
                      <a:pt x="3019" y="98"/>
                    </a:lnTo>
                    <a:lnTo>
                      <a:pt x="3055" y="69"/>
                    </a:lnTo>
                    <a:lnTo>
                      <a:pt x="3095" y="46"/>
                    </a:lnTo>
                    <a:lnTo>
                      <a:pt x="3137" y="26"/>
                    </a:lnTo>
                    <a:lnTo>
                      <a:pt x="3182" y="11"/>
                    </a:lnTo>
                    <a:lnTo>
                      <a:pt x="3229" y="2"/>
                    </a:lnTo>
                    <a:lnTo>
                      <a:pt x="32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9" name="Freeform 27"/>
              <p:cNvSpPr>
                <a:spLocks/>
              </p:cNvSpPr>
              <p:nvPr/>
            </p:nvSpPr>
            <p:spPr bwMode="auto">
              <a:xfrm>
                <a:off x="2081213" y="3502025"/>
                <a:ext cx="257175" cy="257175"/>
              </a:xfrm>
              <a:custGeom>
                <a:avLst/>
                <a:gdLst>
                  <a:gd name="T0" fmla="*/ 244 w 324"/>
                  <a:gd name="T1" fmla="*/ 0 h 324"/>
                  <a:gd name="T2" fmla="*/ 264 w 324"/>
                  <a:gd name="T3" fmla="*/ 3 h 324"/>
                  <a:gd name="T4" fmla="*/ 284 w 324"/>
                  <a:gd name="T5" fmla="*/ 10 h 324"/>
                  <a:gd name="T6" fmla="*/ 301 w 324"/>
                  <a:gd name="T7" fmla="*/ 24 h 324"/>
                  <a:gd name="T8" fmla="*/ 314 w 324"/>
                  <a:gd name="T9" fmla="*/ 40 h 324"/>
                  <a:gd name="T10" fmla="*/ 322 w 324"/>
                  <a:gd name="T11" fmla="*/ 59 h 324"/>
                  <a:gd name="T12" fmla="*/ 324 w 324"/>
                  <a:gd name="T13" fmla="*/ 81 h 324"/>
                  <a:gd name="T14" fmla="*/ 322 w 324"/>
                  <a:gd name="T15" fmla="*/ 101 h 324"/>
                  <a:gd name="T16" fmla="*/ 314 w 324"/>
                  <a:gd name="T17" fmla="*/ 120 h 324"/>
                  <a:gd name="T18" fmla="*/ 301 w 324"/>
                  <a:gd name="T19" fmla="*/ 137 h 324"/>
                  <a:gd name="T20" fmla="*/ 137 w 324"/>
                  <a:gd name="T21" fmla="*/ 301 h 324"/>
                  <a:gd name="T22" fmla="*/ 121 w 324"/>
                  <a:gd name="T23" fmla="*/ 314 h 324"/>
                  <a:gd name="T24" fmla="*/ 100 w 324"/>
                  <a:gd name="T25" fmla="*/ 322 h 324"/>
                  <a:gd name="T26" fmla="*/ 80 w 324"/>
                  <a:gd name="T27" fmla="*/ 324 h 324"/>
                  <a:gd name="T28" fmla="*/ 60 w 324"/>
                  <a:gd name="T29" fmla="*/ 322 h 324"/>
                  <a:gd name="T30" fmla="*/ 40 w 324"/>
                  <a:gd name="T31" fmla="*/ 314 h 324"/>
                  <a:gd name="T32" fmla="*/ 24 w 324"/>
                  <a:gd name="T33" fmla="*/ 301 h 324"/>
                  <a:gd name="T34" fmla="*/ 10 w 324"/>
                  <a:gd name="T35" fmla="*/ 284 h 324"/>
                  <a:gd name="T36" fmla="*/ 2 w 324"/>
                  <a:gd name="T37" fmla="*/ 264 h 324"/>
                  <a:gd name="T38" fmla="*/ 0 w 324"/>
                  <a:gd name="T39" fmla="*/ 244 h 324"/>
                  <a:gd name="T40" fmla="*/ 2 w 324"/>
                  <a:gd name="T41" fmla="*/ 223 h 324"/>
                  <a:gd name="T42" fmla="*/ 10 w 324"/>
                  <a:gd name="T43" fmla="*/ 204 h 324"/>
                  <a:gd name="T44" fmla="*/ 24 w 324"/>
                  <a:gd name="T45" fmla="*/ 187 h 324"/>
                  <a:gd name="T46" fmla="*/ 187 w 324"/>
                  <a:gd name="T47" fmla="*/ 24 h 324"/>
                  <a:gd name="T48" fmla="*/ 204 w 324"/>
                  <a:gd name="T49" fmla="*/ 10 h 324"/>
                  <a:gd name="T50" fmla="*/ 224 w 324"/>
                  <a:gd name="T51" fmla="*/ 3 h 324"/>
                  <a:gd name="T52" fmla="*/ 244 w 324"/>
                  <a:gd name="T53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4" h="324">
                    <a:moveTo>
                      <a:pt x="244" y="0"/>
                    </a:moveTo>
                    <a:lnTo>
                      <a:pt x="264" y="3"/>
                    </a:lnTo>
                    <a:lnTo>
                      <a:pt x="284" y="10"/>
                    </a:lnTo>
                    <a:lnTo>
                      <a:pt x="301" y="24"/>
                    </a:lnTo>
                    <a:lnTo>
                      <a:pt x="314" y="40"/>
                    </a:lnTo>
                    <a:lnTo>
                      <a:pt x="322" y="59"/>
                    </a:lnTo>
                    <a:lnTo>
                      <a:pt x="324" y="81"/>
                    </a:lnTo>
                    <a:lnTo>
                      <a:pt x="322" y="101"/>
                    </a:lnTo>
                    <a:lnTo>
                      <a:pt x="314" y="120"/>
                    </a:lnTo>
                    <a:lnTo>
                      <a:pt x="301" y="137"/>
                    </a:lnTo>
                    <a:lnTo>
                      <a:pt x="137" y="301"/>
                    </a:lnTo>
                    <a:lnTo>
                      <a:pt x="121" y="314"/>
                    </a:lnTo>
                    <a:lnTo>
                      <a:pt x="100" y="322"/>
                    </a:lnTo>
                    <a:lnTo>
                      <a:pt x="80" y="324"/>
                    </a:lnTo>
                    <a:lnTo>
                      <a:pt x="60" y="322"/>
                    </a:lnTo>
                    <a:lnTo>
                      <a:pt x="40" y="314"/>
                    </a:lnTo>
                    <a:lnTo>
                      <a:pt x="24" y="301"/>
                    </a:lnTo>
                    <a:lnTo>
                      <a:pt x="10" y="284"/>
                    </a:lnTo>
                    <a:lnTo>
                      <a:pt x="2" y="264"/>
                    </a:lnTo>
                    <a:lnTo>
                      <a:pt x="0" y="244"/>
                    </a:lnTo>
                    <a:lnTo>
                      <a:pt x="2" y="223"/>
                    </a:lnTo>
                    <a:lnTo>
                      <a:pt x="10" y="204"/>
                    </a:lnTo>
                    <a:lnTo>
                      <a:pt x="24" y="187"/>
                    </a:lnTo>
                    <a:lnTo>
                      <a:pt x="187" y="24"/>
                    </a:lnTo>
                    <a:lnTo>
                      <a:pt x="204" y="10"/>
                    </a:lnTo>
                    <a:lnTo>
                      <a:pt x="224" y="3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0" name="Freeform 28"/>
              <p:cNvSpPr>
                <a:spLocks/>
              </p:cNvSpPr>
              <p:nvPr/>
            </p:nvSpPr>
            <p:spPr bwMode="auto">
              <a:xfrm>
                <a:off x="3200400" y="3094038"/>
                <a:ext cx="258763" cy="257175"/>
              </a:xfrm>
              <a:custGeom>
                <a:avLst/>
                <a:gdLst>
                  <a:gd name="T0" fmla="*/ 244 w 325"/>
                  <a:gd name="T1" fmla="*/ 0 h 324"/>
                  <a:gd name="T2" fmla="*/ 265 w 325"/>
                  <a:gd name="T3" fmla="*/ 2 h 324"/>
                  <a:gd name="T4" fmla="*/ 284 w 325"/>
                  <a:gd name="T5" fmla="*/ 10 h 324"/>
                  <a:gd name="T6" fmla="*/ 302 w 325"/>
                  <a:gd name="T7" fmla="*/ 23 h 324"/>
                  <a:gd name="T8" fmla="*/ 314 w 325"/>
                  <a:gd name="T9" fmla="*/ 40 h 324"/>
                  <a:gd name="T10" fmla="*/ 322 w 325"/>
                  <a:gd name="T11" fmla="*/ 60 h 324"/>
                  <a:gd name="T12" fmla="*/ 325 w 325"/>
                  <a:gd name="T13" fmla="*/ 80 h 324"/>
                  <a:gd name="T14" fmla="*/ 322 w 325"/>
                  <a:gd name="T15" fmla="*/ 100 h 324"/>
                  <a:gd name="T16" fmla="*/ 314 w 325"/>
                  <a:gd name="T17" fmla="*/ 120 h 324"/>
                  <a:gd name="T18" fmla="*/ 302 w 325"/>
                  <a:gd name="T19" fmla="*/ 137 h 324"/>
                  <a:gd name="T20" fmla="*/ 138 w 325"/>
                  <a:gd name="T21" fmla="*/ 301 h 324"/>
                  <a:gd name="T22" fmla="*/ 120 w 325"/>
                  <a:gd name="T23" fmla="*/ 314 h 324"/>
                  <a:gd name="T24" fmla="*/ 101 w 325"/>
                  <a:gd name="T25" fmla="*/ 322 h 324"/>
                  <a:gd name="T26" fmla="*/ 80 w 325"/>
                  <a:gd name="T27" fmla="*/ 324 h 324"/>
                  <a:gd name="T28" fmla="*/ 60 w 325"/>
                  <a:gd name="T29" fmla="*/ 322 h 324"/>
                  <a:gd name="T30" fmla="*/ 41 w 325"/>
                  <a:gd name="T31" fmla="*/ 314 h 324"/>
                  <a:gd name="T32" fmla="*/ 23 w 325"/>
                  <a:gd name="T33" fmla="*/ 301 h 324"/>
                  <a:gd name="T34" fmla="*/ 11 w 325"/>
                  <a:gd name="T35" fmla="*/ 284 h 324"/>
                  <a:gd name="T36" fmla="*/ 3 w 325"/>
                  <a:gd name="T37" fmla="*/ 264 h 324"/>
                  <a:gd name="T38" fmla="*/ 0 w 325"/>
                  <a:gd name="T39" fmla="*/ 244 h 324"/>
                  <a:gd name="T40" fmla="*/ 3 w 325"/>
                  <a:gd name="T41" fmla="*/ 224 h 324"/>
                  <a:gd name="T42" fmla="*/ 11 w 325"/>
                  <a:gd name="T43" fmla="*/ 204 h 324"/>
                  <a:gd name="T44" fmla="*/ 23 w 325"/>
                  <a:gd name="T45" fmla="*/ 187 h 324"/>
                  <a:gd name="T46" fmla="*/ 187 w 325"/>
                  <a:gd name="T47" fmla="*/ 23 h 324"/>
                  <a:gd name="T48" fmla="*/ 205 w 325"/>
                  <a:gd name="T49" fmla="*/ 10 h 324"/>
                  <a:gd name="T50" fmla="*/ 224 w 325"/>
                  <a:gd name="T51" fmla="*/ 2 h 324"/>
                  <a:gd name="T52" fmla="*/ 244 w 325"/>
                  <a:gd name="T53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5" h="324">
                    <a:moveTo>
                      <a:pt x="244" y="0"/>
                    </a:moveTo>
                    <a:lnTo>
                      <a:pt x="265" y="2"/>
                    </a:lnTo>
                    <a:lnTo>
                      <a:pt x="284" y="10"/>
                    </a:lnTo>
                    <a:lnTo>
                      <a:pt x="302" y="23"/>
                    </a:lnTo>
                    <a:lnTo>
                      <a:pt x="314" y="40"/>
                    </a:lnTo>
                    <a:lnTo>
                      <a:pt x="322" y="60"/>
                    </a:lnTo>
                    <a:lnTo>
                      <a:pt x="325" y="80"/>
                    </a:lnTo>
                    <a:lnTo>
                      <a:pt x="322" y="100"/>
                    </a:lnTo>
                    <a:lnTo>
                      <a:pt x="314" y="120"/>
                    </a:lnTo>
                    <a:lnTo>
                      <a:pt x="302" y="137"/>
                    </a:lnTo>
                    <a:lnTo>
                      <a:pt x="138" y="301"/>
                    </a:lnTo>
                    <a:lnTo>
                      <a:pt x="120" y="314"/>
                    </a:lnTo>
                    <a:lnTo>
                      <a:pt x="101" y="322"/>
                    </a:lnTo>
                    <a:lnTo>
                      <a:pt x="80" y="324"/>
                    </a:lnTo>
                    <a:lnTo>
                      <a:pt x="60" y="322"/>
                    </a:lnTo>
                    <a:lnTo>
                      <a:pt x="41" y="314"/>
                    </a:lnTo>
                    <a:lnTo>
                      <a:pt x="23" y="301"/>
                    </a:lnTo>
                    <a:lnTo>
                      <a:pt x="11" y="284"/>
                    </a:lnTo>
                    <a:lnTo>
                      <a:pt x="3" y="264"/>
                    </a:lnTo>
                    <a:lnTo>
                      <a:pt x="0" y="244"/>
                    </a:lnTo>
                    <a:lnTo>
                      <a:pt x="3" y="224"/>
                    </a:lnTo>
                    <a:lnTo>
                      <a:pt x="11" y="204"/>
                    </a:lnTo>
                    <a:lnTo>
                      <a:pt x="23" y="187"/>
                    </a:lnTo>
                    <a:lnTo>
                      <a:pt x="187" y="23"/>
                    </a:lnTo>
                    <a:lnTo>
                      <a:pt x="205" y="10"/>
                    </a:lnTo>
                    <a:lnTo>
                      <a:pt x="224" y="2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sp>
          <p:nvSpPr>
            <p:cNvPr id="44" name="Inhaltsplatzhalter 4"/>
            <p:cNvSpPr txBox="1">
              <a:spLocks/>
            </p:cNvSpPr>
            <p:nvPr/>
          </p:nvSpPr>
          <p:spPr>
            <a:xfrm>
              <a:off x="1687341" y="5197430"/>
              <a:ext cx="4307060" cy="978729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spcAft>
                  <a:spcPts val="0"/>
                </a:spcAft>
                <a:buNone/>
              </a:pPr>
              <a:r>
                <a:rPr lang="en-US" sz="1400" b="1" dirty="0">
                  <a:latin typeface="Roboto" panose="02000000000000000000" pitchFamily="2" charset="0"/>
                  <a:ea typeface="Roboto" panose="02000000000000000000" pitchFamily="2" charset="0"/>
                </a:rPr>
                <a:t>Hearing ads on AM/FM Radio drives activity       </a:t>
              </a:r>
            </a:p>
            <a:p>
              <a:pPr marL="0" indent="0">
                <a:lnSpc>
                  <a:spcPct val="130000"/>
                </a:lnSpc>
                <a:spcAft>
                  <a:spcPts val="0"/>
                </a:spcAft>
                <a:buNone/>
              </a:pPr>
              <a:r>
                <a:rPr lang="en-US" sz="1200" dirty="0">
                  <a:latin typeface="Roboto" panose="02000000000000000000" pitchFamily="2" charset="0"/>
                  <a:ea typeface="Roboto" panose="02000000000000000000" pitchFamily="2" charset="0"/>
                </a:rPr>
                <a:t>Visit a store later that week 108i, Visit a specific website later that day 103i, Hearing an on-air discussion motivated them to access a website, later that day 109i</a:t>
              </a:r>
            </a:p>
          </p:txBody>
        </p:sp>
        <p:sp>
          <p:nvSpPr>
            <p:cNvPr id="37" name="Inhaltsplatzhalter 4"/>
            <p:cNvSpPr txBox="1">
              <a:spLocks/>
            </p:cNvSpPr>
            <p:nvPr/>
          </p:nvSpPr>
          <p:spPr>
            <a:xfrm>
              <a:off x="1679873" y="3753305"/>
              <a:ext cx="4117089" cy="1020921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en-US" sz="1600" b="1" dirty="0">
                  <a:latin typeface="Roboto" panose="02000000000000000000" pitchFamily="2" charset="0"/>
                  <a:ea typeface="Roboto" panose="02000000000000000000" pitchFamily="2" charset="0"/>
                </a:rPr>
                <a:t>Ads on AM/FM Radio are the least avoided           </a:t>
              </a:r>
              <a:r>
                <a:rPr lang="en-US" sz="1200" dirty="0">
                  <a:latin typeface="Roboto" panose="02000000000000000000" pitchFamily="2" charset="0"/>
                  <a:ea typeface="Roboto" panose="02000000000000000000" pitchFamily="2" charset="0"/>
                </a:rPr>
                <a:t>49% of them avoids ads on the AM/FM Radio vs. 78% of them avoid ads on on the web, 76% on social media, and 64% of them avoid ads on streaming audio platforms</a:t>
              </a:r>
              <a:endParaRPr lang="en-US" sz="1333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71" name="Rectangle 70"/>
          <p:cNvSpPr/>
          <p:nvPr/>
        </p:nvSpPr>
        <p:spPr bwMode="auto">
          <a:xfrm>
            <a:off x="548812" y="1869119"/>
            <a:ext cx="5486400" cy="46237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2" name="Footer Text"/>
          <p:cNvSpPr txBox="1"/>
          <p:nvPr/>
        </p:nvSpPr>
        <p:spPr>
          <a:xfrm>
            <a:off x="723620" y="1897211"/>
            <a:ext cx="5061816" cy="439094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the past week, AM/FM Radio reached </a:t>
            </a:r>
            <a:r>
              <a:rPr lang="en-US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87%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of 18+ Canadians who are principal grocery shoppers for the HH ( Responsible for grocery shopping themselves most of the time/ always )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AM/FM Radio’s weekly reach against these consumers is higher than the reach of any of the social media platforms over the same time period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 it comes to audio in general, AM/FM Radio reaches this consumer more than any other audio platform, and when it comes to streaming, these consumers streamed Radio Stations’ broadcasts (14%).</a:t>
            </a:r>
          </a:p>
        </p:txBody>
      </p:sp>
      <p:sp>
        <p:nvSpPr>
          <p:cNvPr id="45" name="Inhaltsplatzhalter 4">
            <a:extLst>
              <a:ext uri="{FF2B5EF4-FFF2-40B4-BE49-F238E27FC236}">
                <a16:creationId xmlns:a16="http://schemas.microsoft.com/office/drawing/2014/main" id="{25AD735A-1FF3-184C-B426-28ED51A9388C}"/>
              </a:ext>
            </a:extLst>
          </p:cNvPr>
          <p:cNvSpPr txBox="1">
            <a:spLocks/>
          </p:cNvSpPr>
          <p:nvPr/>
        </p:nvSpPr>
        <p:spPr>
          <a:xfrm>
            <a:off x="7351291" y="2680533"/>
            <a:ext cx="4117089" cy="8150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87% of A18+ that are Principal Grocery Shoppers for the HH were reached by AM/FM Radio in the past week</a:t>
            </a:r>
            <a:endParaRPr lang="en-US" sz="12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7450C3-2516-F24C-914F-E46C61141468}"/>
              </a:ext>
            </a:extLst>
          </p:cNvPr>
          <p:cNvSpPr/>
          <p:nvPr/>
        </p:nvSpPr>
        <p:spPr>
          <a:xfrm>
            <a:off x="716962" y="6603733"/>
            <a:ext cx="106365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600" dirty="0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Source: Numeris RTS Canada SPRING 2023 / A18+ / Total Canada / PERSON RESPONSIBLE GROCERY SHOPPING - MYSELF MOST OF THE TIME/</a:t>
            </a:r>
            <a:r>
              <a:rPr lang="en-US" sz="600" dirty="0" err="1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ALly</a:t>
            </a:r>
            <a:r>
              <a:rPr lang="en-US" sz="600" dirty="0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 Newspaper / Community Ne</a:t>
            </a:r>
            <a:r>
              <a:rPr lang="en-CA" sz="600" dirty="0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/ Daily Newspaper / Community Newspaper / Magazine / Internet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36A557C-FA5F-A44B-A781-C1510A66E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1" y="6492875"/>
            <a:ext cx="1106360" cy="365125"/>
          </a:xfrm>
        </p:spPr>
        <p:txBody>
          <a:bodyPr/>
          <a:lstStyle/>
          <a:p>
            <a:fld id="{01386962-AAD1-0D43-944C-428CB7499B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26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469151" y="1182435"/>
            <a:ext cx="11157817" cy="23100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Roboto" panose="02000000000000000000" pitchFamily="2" charset="0"/>
              </a:rPr>
              <a:t>Who are they?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1070" y="492527"/>
            <a:ext cx="11501862" cy="66051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AM/FM Radio reaches </a:t>
            </a:r>
            <a:r>
              <a:rPr lang="en-US" sz="3200" b="1" dirty="0">
                <a:solidFill>
                  <a:schemeClr val="accent1"/>
                </a:solidFill>
              </a:rPr>
              <a:t>87%</a:t>
            </a:r>
            <a:r>
              <a:rPr lang="en-US" sz="3200" b="1" dirty="0">
                <a:solidFill>
                  <a:schemeClr val="tx2"/>
                </a:solidFill>
              </a:rPr>
              <a:t> of those who are the principal grocery shopper for their HH</a:t>
            </a:r>
            <a:br>
              <a:rPr lang="en-US" sz="3200" b="1" dirty="0">
                <a:solidFill>
                  <a:schemeClr val="tx2"/>
                </a:solidFill>
              </a:rPr>
            </a:b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36A557C-FA5F-A44B-A781-C1510A66E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86962-AAD1-0D43-944C-428CB7499BDC}" type="slidenum">
              <a:rPr lang="en-US" smtClean="0">
                <a:solidFill>
                  <a:schemeClr val="tx2"/>
                </a:solidFill>
              </a:rPr>
              <a:pPr/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420FB4-207B-C74D-93E6-C3712BA39509}"/>
              </a:ext>
            </a:extLst>
          </p:cNvPr>
          <p:cNvGrpSpPr/>
          <p:nvPr/>
        </p:nvGrpSpPr>
        <p:grpSpPr>
          <a:xfrm>
            <a:off x="3699716" y="1558586"/>
            <a:ext cx="2898289" cy="1340374"/>
            <a:chOff x="5700025" y="1855368"/>
            <a:chExt cx="3072500" cy="149095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DC7DC2F-1C91-B945-A16F-F6CF393E3FF4}"/>
                </a:ext>
              </a:extLst>
            </p:cNvPr>
            <p:cNvGrpSpPr/>
            <p:nvPr/>
          </p:nvGrpSpPr>
          <p:grpSpPr>
            <a:xfrm>
              <a:off x="5700025" y="1855368"/>
              <a:ext cx="2099068" cy="459289"/>
              <a:chOff x="4572000" y="1789439"/>
              <a:chExt cx="3528740" cy="772114"/>
            </a:xfrm>
          </p:grpSpPr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E92C054-31EC-D244-A2B4-5C2E60FDE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1809750"/>
                <a:ext cx="311618" cy="751803"/>
              </a:xfrm>
              <a:custGeom>
                <a:avLst/>
                <a:gdLst>
                  <a:gd name="connsiteX0" fmla="*/ 107625 w 227013"/>
                  <a:gd name="connsiteY0" fmla="*/ 112712 h 547687"/>
                  <a:gd name="connsiteX1" fmla="*/ 114620 w 227013"/>
                  <a:gd name="connsiteY1" fmla="*/ 112712 h 547687"/>
                  <a:gd name="connsiteX2" fmla="*/ 121455 w 227013"/>
                  <a:gd name="connsiteY2" fmla="*/ 113189 h 547687"/>
                  <a:gd name="connsiteX3" fmla="*/ 128291 w 227013"/>
                  <a:gd name="connsiteY3" fmla="*/ 114301 h 547687"/>
                  <a:gd name="connsiteX4" fmla="*/ 137512 w 227013"/>
                  <a:gd name="connsiteY4" fmla="*/ 115254 h 547687"/>
                  <a:gd name="connsiteX5" fmla="*/ 146414 w 227013"/>
                  <a:gd name="connsiteY5" fmla="*/ 117160 h 547687"/>
                  <a:gd name="connsiteX6" fmla="*/ 154681 w 227013"/>
                  <a:gd name="connsiteY6" fmla="*/ 119861 h 547687"/>
                  <a:gd name="connsiteX7" fmla="*/ 162311 w 227013"/>
                  <a:gd name="connsiteY7" fmla="*/ 123038 h 547687"/>
                  <a:gd name="connsiteX8" fmla="*/ 169465 w 227013"/>
                  <a:gd name="connsiteY8" fmla="*/ 127010 h 547687"/>
                  <a:gd name="connsiteX9" fmla="*/ 176301 w 227013"/>
                  <a:gd name="connsiteY9" fmla="*/ 131617 h 547687"/>
                  <a:gd name="connsiteX10" fmla="*/ 182660 w 227013"/>
                  <a:gd name="connsiteY10" fmla="*/ 136701 h 547687"/>
                  <a:gd name="connsiteX11" fmla="*/ 188542 w 227013"/>
                  <a:gd name="connsiteY11" fmla="*/ 142420 h 547687"/>
                  <a:gd name="connsiteX12" fmla="*/ 193947 w 227013"/>
                  <a:gd name="connsiteY12" fmla="*/ 148457 h 547687"/>
                  <a:gd name="connsiteX13" fmla="*/ 199034 w 227013"/>
                  <a:gd name="connsiteY13" fmla="*/ 155129 h 547687"/>
                  <a:gd name="connsiteX14" fmla="*/ 203485 w 227013"/>
                  <a:gd name="connsiteY14" fmla="*/ 162119 h 547687"/>
                  <a:gd name="connsiteX15" fmla="*/ 207460 w 227013"/>
                  <a:gd name="connsiteY15" fmla="*/ 169427 h 547687"/>
                  <a:gd name="connsiteX16" fmla="*/ 211275 w 227013"/>
                  <a:gd name="connsiteY16" fmla="*/ 177371 h 547687"/>
                  <a:gd name="connsiteX17" fmla="*/ 214454 w 227013"/>
                  <a:gd name="connsiteY17" fmla="*/ 185155 h 547687"/>
                  <a:gd name="connsiteX18" fmla="*/ 217316 w 227013"/>
                  <a:gd name="connsiteY18" fmla="*/ 193416 h 547687"/>
                  <a:gd name="connsiteX19" fmla="*/ 219859 w 227013"/>
                  <a:gd name="connsiteY19" fmla="*/ 201836 h 547687"/>
                  <a:gd name="connsiteX20" fmla="*/ 222085 w 227013"/>
                  <a:gd name="connsiteY20" fmla="*/ 210574 h 547687"/>
                  <a:gd name="connsiteX21" fmla="*/ 223675 w 227013"/>
                  <a:gd name="connsiteY21" fmla="*/ 219152 h 547687"/>
                  <a:gd name="connsiteX22" fmla="*/ 225106 w 227013"/>
                  <a:gd name="connsiteY22" fmla="*/ 227890 h 547687"/>
                  <a:gd name="connsiteX23" fmla="*/ 226059 w 227013"/>
                  <a:gd name="connsiteY23" fmla="*/ 236786 h 547687"/>
                  <a:gd name="connsiteX24" fmla="*/ 226695 w 227013"/>
                  <a:gd name="connsiteY24" fmla="*/ 245683 h 547687"/>
                  <a:gd name="connsiteX25" fmla="*/ 227013 w 227013"/>
                  <a:gd name="connsiteY25" fmla="*/ 254262 h 547687"/>
                  <a:gd name="connsiteX26" fmla="*/ 227013 w 227013"/>
                  <a:gd name="connsiteY26" fmla="*/ 262999 h 547687"/>
                  <a:gd name="connsiteX27" fmla="*/ 226695 w 227013"/>
                  <a:gd name="connsiteY27" fmla="*/ 271578 h 547687"/>
                  <a:gd name="connsiteX28" fmla="*/ 225900 w 227013"/>
                  <a:gd name="connsiteY28" fmla="*/ 279839 h 547687"/>
                  <a:gd name="connsiteX29" fmla="*/ 225265 w 227013"/>
                  <a:gd name="connsiteY29" fmla="*/ 284287 h 547687"/>
                  <a:gd name="connsiteX30" fmla="*/ 223675 w 227013"/>
                  <a:gd name="connsiteY30" fmla="*/ 288259 h 547687"/>
                  <a:gd name="connsiteX31" fmla="*/ 221767 w 227013"/>
                  <a:gd name="connsiteY31" fmla="*/ 291595 h 547687"/>
                  <a:gd name="connsiteX32" fmla="*/ 219383 w 227013"/>
                  <a:gd name="connsiteY32" fmla="*/ 294614 h 547687"/>
                  <a:gd name="connsiteX33" fmla="*/ 216521 w 227013"/>
                  <a:gd name="connsiteY33" fmla="*/ 296997 h 547687"/>
                  <a:gd name="connsiteX34" fmla="*/ 213342 w 227013"/>
                  <a:gd name="connsiteY34" fmla="*/ 298903 h 547687"/>
                  <a:gd name="connsiteX35" fmla="*/ 210003 w 227013"/>
                  <a:gd name="connsiteY35" fmla="*/ 300333 h 547687"/>
                  <a:gd name="connsiteX36" fmla="*/ 206506 w 227013"/>
                  <a:gd name="connsiteY36" fmla="*/ 301286 h 547687"/>
                  <a:gd name="connsiteX37" fmla="*/ 202849 w 227013"/>
                  <a:gd name="connsiteY37" fmla="*/ 301921 h 547687"/>
                  <a:gd name="connsiteX38" fmla="*/ 199352 w 227013"/>
                  <a:gd name="connsiteY38" fmla="*/ 301921 h 547687"/>
                  <a:gd name="connsiteX39" fmla="*/ 195855 w 227013"/>
                  <a:gd name="connsiteY39" fmla="*/ 301286 h 547687"/>
                  <a:gd name="connsiteX40" fmla="*/ 192675 w 227013"/>
                  <a:gd name="connsiteY40" fmla="*/ 300492 h 547687"/>
                  <a:gd name="connsiteX41" fmla="*/ 189496 w 227013"/>
                  <a:gd name="connsiteY41" fmla="*/ 298903 h 547687"/>
                  <a:gd name="connsiteX42" fmla="*/ 186793 w 227013"/>
                  <a:gd name="connsiteY42" fmla="*/ 297156 h 547687"/>
                  <a:gd name="connsiteX43" fmla="*/ 184409 w 227013"/>
                  <a:gd name="connsiteY43" fmla="*/ 294773 h 547687"/>
                  <a:gd name="connsiteX44" fmla="*/ 182501 w 227013"/>
                  <a:gd name="connsiteY44" fmla="*/ 291595 h 547687"/>
                  <a:gd name="connsiteX45" fmla="*/ 181229 w 227013"/>
                  <a:gd name="connsiteY45" fmla="*/ 288259 h 547687"/>
                  <a:gd name="connsiteX46" fmla="*/ 180752 w 227013"/>
                  <a:gd name="connsiteY46" fmla="*/ 284287 h 547687"/>
                  <a:gd name="connsiteX47" fmla="*/ 180752 w 227013"/>
                  <a:gd name="connsiteY47" fmla="*/ 279839 h 547687"/>
                  <a:gd name="connsiteX48" fmla="*/ 181388 w 227013"/>
                  <a:gd name="connsiteY48" fmla="*/ 273008 h 547687"/>
                  <a:gd name="connsiteX49" fmla="*/ 181706 w 227013"/>
                  <a:gd name="connsiteY49" fmla="*/ 265700 h 547687"/>
                  <a:gd name="connsiteX50" fmla="*/ 181865 w 227013"/>
                  <a:gd name="connsiteY50" fmla="*/ 258074 h 547687"/>
                  <a:gd name="connsiteX51" fmla="*/ 181706 w 227013"/>
                  <a:gd name="connsiteY51" fmla="*/ 250131 h 547687"/>
                  <a:gd name="connsiteX52" fmla="*/ 181229 w 227013"/>
                  <a:gd name="connsiteY52" fmla="*/ 241711 h 547687"/>
                  <a:gd name="connsiteX53" fmla="*/ 180434 w 227013"/>
                  <a:gd name="connsiteY53" fmla="*/ 233291 h 547687"/>
                  <a:gd name="connsiteX54" fmla="*/ 179321 w 227013"/>
                  <a:gd name="connsiteY54" fmla="*/ 225030 h 547687"/>
                  <a:gd name="connsiteX55" fmla="*/ 177732 w 227013"/>
                  <a:gd name="connsiteY55" fmla="*/ 216769 h 547687"/>
                  <a:gd name="connsiteX56" fmla="*/ 175665 w 227013"/>
                  <a:gd name="connsiteY56" fmla="*/ 208667 h 547687"/>
                  <a:gd name="connsiteX57" fmla="*/ 173122 w 227013"/>
                  <a:gd name="connsiteY57" fmla="*/ 201042 h 547687"/>
                  <a:gd name="connsiteX58" fmla="*/ 170260 w 227013"/>
                  <a:gd name="connsiteY58" fmla="*/ 193416 h 547687"/>
                  <a:gd name="connsiteX59" fmla="*/ 166604 w 227013"/>
                  <a:gd name="connsiteY59" fmla="*/ 186744 h 547687"/>
                  <a:gd name="connsiteX60" fmla="*/ 166604 w 227013"/>
                  <a:gd name="connsiteY60" fmla="*/ 219947 h 547687"/>
                  <a:gd name="connsiteX61" fmla="*/ 167240 w 227013"/>
                  <a:gd name="connsiteY61" fmla="*/ 252991 h 547687"/>
                  <a:gd name="connsiteX62" fmla="*/ 167557 w 227013"/>
                  <a:gd name="connsiteY62" fmla="*/ 286194 h 547687"/>
                  <a:gd name="connsiteX63" fmla="*/ 168193 w 227013"/>
                  <a:gd name="connsiteY63" fmla="*/ 289371 h 547687"/>
                  <a:gd name="connsiteX64" fmla="*/ 168352 w 227013"/>
                  <a:gd name="connsiteY64" fmla="*/ 292866 h 547687"/>
                  <a:gd name="connsiteX65" fmla="*/ 168511 w 227013"/>
                  <a:gd name="connsiteY65" fmla="*/ 350217 h 547687"/>
                  <a:gd name="connsiteX66" fmla="*/ 168829 w 227013"/>
                  <a:gd name="connsiteY66" fmla="*/ 407567 h 547687"/>
                  <a:gd name="connsiteX67" fmla="*/ 169624 w 227013"/>
                  <a:gd name="connsiteY67" fmla="*/ 464759 h 547687"/>
                  <a:gd name="connsiteX68" fmla="*/ 171532 w 227013"/>
                  <a:gd name="connsiteY68" fmla="*/ 522269 h 547687"/>
                  <a:gd name="connsiteX69" fmla="*/ 171373 w 227013"/>
                  <a:gd name="connsiteY69" fmla="*/ 527035 h 547687"/>
                  <a:gd name="connsiteX70" fmla="*/ 170578 w 227013"/>
                  <a:gd name="connsiteY70" fmla="*/ 531483 h 547687"/>
                  <a:gd name="connsiteX71" fmla="*/ 168988 w 227013"/>
                  <a:gd name="connsiteY71" fmla="*/ 535137 h 547687"/>
                  <a:gd name="connsiteX72" fmla="*/ 166763 w 227013"/>
                  <a:gd name="connsiteY72" fmla="*/ 538473 h 547687"/>
                  <a:gd name="connsiteX73" fmla="*/ 164378 w 227013"/>
                  <a:gd name="connsiteY73" fmla="*/ 541333 h 547687"/>
                  <a:gd name="connsiteX74" fmla="*/ 161358 w 227013"/>
                  <a:gd name="connsiteY74" fmla="*/ 543557 h 547687"/>
                  <a:gd name="connsiteX75" fmla="*/ 158019 w 227013"/>
                  <a:gd name="connsiteY75" fmla="*/ 545463 h 547687"/>
                  <a:gd name="connsiteX76" fmla="*/ 154363 w 227013"/>
                  <a:gd name="connsiteY76" fmla="*/ 546575 h 547687"/>
                  <a:gd name="connsiteX77" fmla="*/ 150547 w 227013"/>
                  <a:gd name="connsiteY77" fmla="*/ 547369 h 547687"/>
                  <a:gd name="connsiteX78" fmla="*/ 146732 w 227013"/>
                  <a:gd name="connsiteY78" fmla="*/ 547687 h 547687"/>
                  <a:gd name="connsiteX79" fmla="*/ 142917 w 227013"/>
                  <a:gd name="connsiteY79" fmla="*/ 547211 h 547687"/>
                  <a:gd name="connsiteX80" fmla="*/ 139101 w 227013"/>
                  <a:gd name="connsiteY80" fmla="*/ 546575 h 547687"/>
                  <a:gd name="connsiteX81" fmla="*/ 135445 w 227013"/>
                  <a:gd name="connsiteY81" fmla="*/ 545304 h 547687"/>
                  <a:gd name="connsiteX82" fmla="*/ 131789 w 227013"/>
                  <a:gd name="connsiteY82" fmla="*/ 543557 h 547687"/>
                  <a:gd name="connsiteX83" fmla="*/ 128609 w 227013"/>
                  <a:gd name="connsiteY83" fmla="*/ 541333 h 547687"/>
                  <a:gd name="connsiteX84" fmla="*/ 125907 w 227013"/>
                  <a:gd name="connsiteY84" fmla="*/ 538473 h 547687"/>
                  <a:gd name="connsiteX85" fmla="*/ 123522 w 227013"/>
                  <a:gd name="connsiteY85" fmla="*/ 535137 h 547687"/>
                  <a:gd name="connsiteX86" fmla="*/ 121614 w 227013"/>
                  <a:gd name="connsiteY86" fmla="*/ 531324 h 547687"/>
                  <a:gd name="connsiteX87" fmla="*/ 120502 w 227013"/>
                  <a:gd name="connsiteY87" fmla="*/ 527035 h 547687"/>
                  <a:gd name="connsiteX88" fmla="*/ 119866 w 227013"/>
                  <a:gd name="connsiteY88" fmla="*/ 522269 h 547687"/>
                  <a:gd name="connsiteX89" fmla="*/ 117958 w 227013"/>
                  <a:gd name="connsiteY89" fmla="*/ 462217 h 547687"/>
                  <a:gd name="connsiteX90" fmla="*/ 117004 w 227013"/>
                  <a:gd name="connsiteY90" fmla="*/ 402484 h 547687"/>
                  <a:gd name="connsiteX91" fmla="*/ 116686 w 227013"/>
                  <a:gd name="connsiteY91" fmla="*/ 342432 h 547687"/>
                  <a:gd name="connsiteX92" fmla="*/ 109214 w 227013"/>
                  <a:gd name="connsiteY92" fmla="*/ 342432 h 547687"/>
                  <a:gd name="connsiteX93" fmla="*/ 108897 w 227013"/>
                  <a:gd name="connsiteY93" fmla="*/ 402484 h 547687"/>
                  <a:gd name="connsiteX94" fmla="*/ 108102 w 227013"/>
                  <a:gd name="connsiteY94" fmla="*/ 462217 h 547687"/>
                  <a:gd name="connsiteX95" fmla="*/ 106035 w 227013"/>
                  <a:gd name="connsiteY95" fmla="*/ 522269 h 547687"/>
                  <a:gd name="connsiteX96" fmla="*/ 105558 w 227013"/>
                  <a:gd name="connsiteY96" fmla="*/ 527035 h 547687"/>
                  <a:gd name="connsiteX97" fmla="*/ 104286 w 227013"/>
                  <a:gd name="connsiteY97" fmla="*/ 531324 h 547687"/>
                  <a:gd name="connsiteX98" fmla="*/ 102379 w 227013"/>
                  <a:gd name="connsiteY98" fmla="*/ 535137 h 547687"/>
                  <a:gd name="connsiteX99" fmla="*/ 99994 w 227013"/>
                  <a:gd name="connsiteY99" fmla="*/ 538473 h 547687"/>
                  <a:gd name="connsiteX100" fmla="*/ 97292 w 227013"/>
                  <a:gd name="connsiteY100" fmla="*/ 541333 h 547687"/>
                  <a:gd name="connsiteX101" fmla="*/ 94112 w 227013"/>
                  <a:gd name="connsiteY101" fmla="*/ 543557 h 547687"/>
                  <a:gd name="connsiteX102" fmla="*/ 90774 w 227013"/>
                  <a:gd name="connsiteY102" fmla="*/ 545304 h 547687"/>
                  <a:gd name="connsiteX103" fmla="*/ 86958 w 227013"/>
                  <a:gd name="connsiteY103" fmla="*/ 546575 h 547687"/>
                  <a:gd name="connsiteX104" fmla="*/ 83143 w 227013"/>
                  <a:gd name="connsiteY104" fmla="*/ 547211 h 547687"/>
                  <a:gd name="connsiteX105" fmla="*/ 79328 w 227013"/>
                  <a:gd name="connsiteY105" fmla="*/ 547687 h 547687"/>
                  <a:gd name="connsiteX106" fmla="*/ 75512 w 227013"/>
                  <a:gd name="connsiteY106" fmla="*/ 547369 h 547687"/>
                  <a:gd name="connsiteX107" fmla="*/ 71697 w 227013"/>
                  <a:gd name="connsiteY107" fmla="*/ 546575 h 547687"/>
                  <a:gd name="connsiteX108" fmla="*/ 68041 w 227013"/>
                  <a:gd name="connsiteY108" fmla="*/ 545463 h 547687"/>
                  <a:gd name="connsiteX109" fmla="*/ 64702 w 227013"/>
                  <a:gd name="connsiteY109" fmla="*/ 543557 h 547687"/>
                  <a:gd name="connsiteX110" fmla="*/ 61681 w 227013"/>
                  <a:gd name="connsiteY110" fmla="*/ 541333 h 547687"/>
                  <a:gd name="connsiteX111" fmla="*/ 59138 w 227013"/>
                  <a:gd name="connsiteY111" fmla="*/ 538473 h 547687"/>
                  <a:gd name="connsiteX112" fmla="*/ 57071 w 227013"/>
                  <a:gd name="connsiteY112" fmla="*/ 535137 h 547687"/>
                  <a:gd name="connsiteX113" fmla="*/ 55481 w 227013"/>
                  <a:gd name="connsiteY113" fmla="*/ 531483 h 547687"/>
                  <a:gd name="connsiteX114" fmla="*/ 54527 w 227013"/>
                  <a:gd name="connsiteY114" fmla="*/ 527035 h 547687"/>
                  <a:gd name="connsiteX115" fmla="*/ 54368 w 227013"/>
                  <a:gd name="connsiteY115" fmla="*/ 522269 h 547687"/>
                  <a:gd name="connsiteX116" fmla="*/ 56276 w 227013"/>
                  <a:gd name="connsiteY116" fmla="*/ 464759 h 547687"/>
                  <a:gd name="connsiteX117" fmla="*/ 57230 w 227013"/>
                  <a:gd name="connsiteY117" fmla="*/ 407567 h 547687"/>
                  <a:gd name="connsiteX118" fmla="*/ 57548 w 227013"/>
                  <a:gd name="connsiteY118" fmla="*/ 350217 h 547687"/>
                  <a:gd name="connsiteX119" fmla="*/ 57707 w 227013"/>
                  <a:gd name="connsiteY119" fmla="*/ 292866 h 547687"/>
                  <a:gd name="connsiteX120" fmla="*/ 57707 w 227013"/>
                  <a:gd name="connsiteY120" fmla="*/ 292231 h 547687"/>
                  <a:gd name="connsiteX121" fmla="*/ 57707 w 227013"/>
                  <a:gd name="connsiteY121" fmla="*/ 291277 h 547687"/>
                  <a:gd name="connsiteX122" fmla="*/ 57707 w 227013"/>
                  <a:gd name="connsiteY122" fmla="*/ 288100 h 547687"/>
                  <a:gd name="connsiteX123" fmla="*/ 57707 w 227013"/>
                  <a:gd name="connsiteY123" fmla="*/ 191669 h 547687"/>
                  <a:gd name="connsiteX124" fmla="*/ 54368 w 227013"/>
                  <a:gd name="connsiteY124" fmla="*/ 199135 h 547687"/>
                  <a:gd name="connsiteX125" fmla="*/ 51666 w 227013"/>
                  <a:gd name="connsiteY125" fmla="*/ 207079 h 547687"/>
                  <a:gd name="connsiteX126" fmla="*/ 49758 w 227013"/>
                  <a:gd name="connsiteY126" fmla="*/ 215340 h 547687"/>
                  <a:gd name="connsiteX127" fmla="*/ 47851 w 227013"/>
                  <a:gd name="connsiteY127" fmla="*/ 223601 h 547687"/>
                  <a:gd name="connsiteX128" fmla="*/ 46738 w 227013"/>
                  <a:gd name="connsiteY128" fmla="*/ 232179 h 547687"/>
                  <a:gd name="connsiteX129" fmla="*/ 45784 w 227013"/>
                  <a:gd name="connsiteY129" fmla="*/ 240917 h 547687"/>
                  <a:gd name="connsiteX130" fmla="*/ 45307 w 227013"/>
                  <a:gd name="connsiteY130" fmla="*/ 249178 h 547687"/>
                  <a:gd name="connsiteX131" fmla="*/ 45148 w 227013"/>
                  <a:gd name="connsiteY131" fmla="*/ 257598 h 547687"/>
                  <a:gd name="connsiteX132" fmla="*/ 45307 w 227013"/>
                  <a:gd name="connsiteY132" fmla="*/ 265382 h 547687"/>
                  <a:gd name="connsiteX133" fmla="*/ 45625 w 227013"/>
                  <a:gd name="connsiteY133" fmla="*/ 272849 h 547687"/>
                  <a:gd name="connsiteX134" fmla="*/ 46261 w 227013"/>
                  <a:gd name="connsiteY134" fmla="*/ 279839 h 547687"/>
                  <a:gd name="connsiteX135" fmla="*/ 46420 w 227013"/>
                  <a:gd name="connsiteY135" fmla="*/ 284287 h 547687"/>
                  <a:gd name="connsiteX136" fmla="*/ 45625 w 227013"/>
                  <a:gd name="connsiteY136" fmla="*/ 288259 h 547687"/>
                  <a:gd name="connsiteX137" fmla="*/ 44353 w 227013"/>
                  <a:gd name="connsiteY137" fmla="*/ 291595 h 547687"/>
                  <a:gd name="connsiteX138" fmla="*/ 42604 w 227013"/>
                  <a:gd name="connsiteY138" fmla="*/ 294773 h 547687"/>
                  <a:gd name="connsiteX139" fmla="*/ 40379 w 227013"/>
                  <a:gd name="connsiteY139" fmla="*/ 297156 h 547687"/>
                  <a:gd name="connsiteX140" fmla="*/ 37517 w 227013"/>
                  <a:gd name="connsiteY140" fmla="*/ 298903 h 547687"/>
                  <a:gd name="connsiteX141" fmla="*/ 34497 w 227013"/>
                  <a:gd name="connsiteY141" fmla="*/ 300492 h 547687"/>
                  <a:gd name="connsiteX142" fmla="*/ 31158 w 227013"/>
                  <a:gd name="connsiteY142" fmla="*/ 301604 h 547687"/>
                  <a:gd name="connsiteX143" fmla="*/ 27661 w 227013"/>
                  <a:gd name="connsiteY143" fmla="*/ 302080 h 547687"/>
                  <a:gd name="connsiteX144" fmla="*/ 24164 w 227013"/>
                  <a:gd name="connsiteY144" fmla="*/ 301921 h 547687"/>
                  <a:gd name="connsiteX145" fmla="*/ 20507 w 227013"/>
                  <a:gd name="connsiteY145" fmla="*/ 301604 h 547687"/>
                  <a:gd name="connsiteX146" fmla="*/ 17010 w 227013"/>
                  <a:gd name="connsiteY146" fmla="*/ 300492 h 547687"/>
                  <a:gd name="connsiteX147" fmla="*/ 13671 w 227013"/>
                  <a:gd name="connsiteY147" fmla="*/ 298903 h 547687"/>
                  <a:gd name="connsiteX148" fmla="*/ 10492 w 227013"/>
                  <a:gd name="connsiteY148" fmla="*/ 297156 h 547687"/>
                  <a:gd name="connsiteX149" fmla="*/ 7630 w 227013"/>
                  <a:gd name="connsiteY149" fmla="*/ 294614 h 547687"/>
                  <a:gd name="connsiteX150" fmla="*/ 5246 w 227013"/>
                  <a:gd name="connsiteY150" fmla="*/ 291595 h 547687"/>
                  <a:gd name="connsiteX151" fmla="*/ 3338 w 227013"/>
                  <a:gd name="connsiteY151" fmla="*/ 288259 h 547687"/>
                  <a:gd name="connsiteX152" fmla="*/ 1907 w 227013"/>
                  <a:gd name="connsiteY152" fmla="*/ 284287 h 547687"/>
                  <a:gd name="connsiteX153" fmla="*/ 954 w 227013"/>
                  <a:gd name="connsiteY153" fmla="*/ 279839 h 547687"/>
                  <a:gd name="connsiteX154" fmla="*/ 318 w 227013"/>
                  <a:gd name="connsiteY154" fmla="*/ 271737 h 547687"/>
                  <a:gd name="connsiteX155" fmla="*/ 0 w 227013"/>
                  <a:gd name="connsiteY155" fmla="*/ 263317 h 547687"/>
                  <a:gd name="connsiteX156" fmla="*/ 0 w 227013"/>
                  <a:gd name="connsiteY156" fmla="*/ 254897 h 547687"/>
                  <a:gd name="connsiteX157" fmla="*/ 159 w 227013"/>
                  <a:gd name="connsiteY157" fmla="*/ 246318 h 547687"/>
                  <a:gd name="connsiteX158" fmla="*/ 795 w 227013"/>
                  <a:gd name="connsiteY158" fmla="*/ 237581 h 547687"/>
                  <a:gd name="connsiteX159" fmla="*/ 1748 w 227013"/>
                  <a:gd name="connsiteY159" fmla="*/ 229161 h 547687"/>
                  <a:gd name="connsiteX160" fmla="*/ 3020 w 227013"/>
                  <a:gd name="connsiteY160" fmla="*/ 220423 h 547687"/>
                  <a:gd name="connsiteX161" fmla="*/ 4610 w 227013"/>
                  <a:gd name="connsiteY161" fmla="*/ 211844 h 547687"/>
                  <a:gd name="connsiteX162" fmla="*/ 6677 w 227013"/>
                  <a:gd name="connsiteY162" fmla="*/ 203583 h 547687"/>
                  <a:gd name="connsiteX163" fmla="*/ 9061 w 227013"/>
                  <a:gd name="connsiteY163" fmla="*/ 195164 h 547687"/>
                  <a:gd name="connsiteX164" fmla="*/ 11764 w 227013"/>
                  <a:gd name="connsiteY164" fmla="*/ 187061 h 547687"/>
                  <a:gd name="connsiteX165" fmla="*/ 14943 w 227013"/>
                  <a:gd name="connsiteY165" fmla="*/ 179118 h 547687"/>
                  <a:gd name="connsiteX166" fmla="*/ 18441 w 227013"/>
                  <a:gd name="connsiteY166" fmla="*/ 171493 h 547687"/>
                  <a:gd name="connsiteX167" fmla="*/ 22256 w 227013"/>
                  <a:gd name="connsiteY167" fmla="*/ 164185 h 547687"/>
                  <a:gd name="connsiteX168" fmla="*/ 26548 w 227013"/>
                  <a:gd name="connsiteY168" fmla="*/ 157353 h 547687"/>
                  <a:gd name="connsiteX169" fmla="*/ 31476 w 227013"/>
                  <a:gd name="connsiteY169" fmla="*/ 150681 h 547687"/>
                  <a:gd name="connsiteX170" fmla="*/ 36404 w 227013"/>
                  <a:gd name="connsiteY170" fmla="*/ 144644 h 547687"/>
                  <a:gd name="connsiteX171" fmla="*/ 42128 w 227013"/>
                  <a:gd name="connsiteY171" fmla="*/ 138766 h 547687"/>
                  <a:gd name="connsiteX172" fmla="*/ 48168 w 227013"/>
                  <a:gd name="connsiteY172" fmla="*/ 133524 h 547687"/>
                  <a:gd name="connsiteX173" fmla="*/ 54527 w 227013"/>
                  <a:gd name="connsiteY173" fmla="*/ 128916 h 547687"/>
                  <a:gd name="connsiteX174" fmla="*/ 61522 w 227013"/>
                  <a:gd name="connsiteY174" fmla="*/ 124627 h 547687"/>
                  <a:gd name="connsiteX175" fmla="*/ 68994 w 227013"/>
                  <a:gd name="connsiteY175" fmla="*/ 121291 h 547687"/>
                  <a:gd name="connsiteX176" fmla="*/ 76625 w 227013"/>
                  <a:gd name="connsiteY176" fmla="*/ 118272 h 547687"/>
                  <a:gd name="connsiteX177" fmla="*/ 85051 w 227013"/>
                  <a:gd name="connsiteY177" fmla="*/ 116048 h 547687"/>
                  <a:gd name="connsiteX178" fmla="*/ 93953 w 227013"/>
                  <a:gd name="connsiteY178" fmla="*/ 114777 h 547687"/>
                  <a:gd name="connsiteX179" fmla="*/ 100630 w 227013"/>
                  <a:gd name="connsiteY179" fmla="*/ 113348 h 547687"/>
                  <a:gd name="connsiteX180" fmla="*/ 111840 w 227013"/>
                  <a:gd name="connsiteY180" fmla="*/ 0 h 547687"/>
                  <a:gd name="connsiteX181" fmla="*/ 118678 w 227013"/>
                  <a:gd name="connsiteY181" fmla="*/ 476 h 547687"/>
                  <a:gd name="connsiteX182" fmla="*/ 125039 w 227013"/>
                  <a:gd name="connsiteY182" fmla="*/ 2064 h 547687"/>
                  <a:gd name="connsiteX183" fmla="*/ 130923 w 227013"/>
                  <a:gd name="connsiteY183" fmla="*/ 4286 h 547687"/>
                  <a:gd name="connsiteX184" fmla="*/ 136489 w 227013"/>
                  <a:gd name="connsiteY184" fmla="*/ 7461 h 547687"/>
                  <a:gd name="connsiteX185" fmla="*/ 141578 w 227013"/>
                  <a:gd name="connsiteY185" fmla="*/ 11430 h 547687"/>
                  <a:gd name="connsiteX186" fmla="*/ 146031 w 227013"/>
                  <a:gd name="connsiteY186" fmla="*/ 15875 h 547687"/>
                  <a:gd name="connsiteX187" fmla="*/ 149848 w 227013"/>
                  <a:gd name="connsiteY187" fmla="*/ 20955 h 547687"/>
                  <a:gd name="connsiteX188" fmla="*/ 152869 w 227013"/>
                  <a:gd name="connsiteY188" fmla="*/ 26670 h 547687"/>
                  <a:gd name="connsiteX189" fmla="*/ 155255 w 227013"/>
                  <a:gd name="connsiteY189" fmla="*/ 32861 h 547687"/>
                  <a:gd name="connsiteX190" fmla="*/ 156845 w 227013"/>
                  <a:gd name="connsiteY190" fmla="*/ 39370 h 547687"/>
                  <a:gd name="connsiteX191" fmla="*/ 157163 w 227013"/>
                  <a:gd name="connsiteY191" fmla="*/ 46196 h 547687"/>
                  <a:gd name="connsiteX192" fmla="*/ 156845 w 227013"/>
                  <a:gd name="connsiteY192" fmla="*/ 52864 h 547687"/>
                  <a:gd name="connsiteX193" fmla="*/ 155255 w 227013"/>
                  <a:gd name="connsiteY193" fmla="*/ 59373 h 547687"/>
                  <a:gd name="connsiteX194" fmla="*/ 152869 w 227013"/>
                  <a:gd name="connsiteY194" fmla="*/ 65564 h 547687"/>
                  <a:gd name="connsiteX195" fmla="*/ 149848 w 227013"/>
                  <a:gd name="connsiteY195" fmla="*/ 71120 h 547687"/>
                  <a:gd name="connsiteX196" fmla="*/ 146031 w 227013"/>
                  <a:gd name="connsiteY196" fmla="*/ 76200 h 547687"/>
                  <a:gd name="connsiteX197" fmla="*/ 141578 w 227013"/>
                  <a:gd name="connsiteY197" fmla="*/ 80804 h 547687"/>
                  <a:gd name="connsiteX198" fmla="*/ 136489 w 227013"/>
                  <a:gd name="connsiteY198" fmla="*/ 84773 h 547687"/>
                  <a:gd name="connsiteX199" fmla="*/ 130923 w 227013"/>
                  <a:gd name="connsiteY199" fmla="*/ 87789 h 547687"/>
                  <a:gd name="connsiteX200" fmla="*/ 125039 w 227013"/>
                  <a:gd name="connsiteY200" fmla="*/ 90170 h 547687"/>
                  <a:gd name="connsiteX201" fmla="*/ 118678 w 227013"/>
                  <a:gd name="connsiteY201" fmla="*/ 91599 h 547687"/>
                  <a:gd name="connsiteX202" fmla="*/ 111840 w 227013"/>
                  <a:gd name="connsiteY202" fmla="*/ 92075 h 547687"/>
                  <a:gd name="connsiteX203" fmla="*/ 105160 w 227013"/>
                  <a:gd name="connsiteY203" fmla="*/ 91599 h 547687"/>
                  <a:gd name="connsiteX204" fmla="*/ 98799 w 227013"/>
                  <a:gd name="connsiteY204" fmla="*/ 90170 h 547687"/>
                  <a:gd name="connsiteX205" fmla="*/ 92756 w 227013"/>
                  <a:gd name="connsiteY205" fmla="*/ 87789 h 547687"/>
                  <a:gd name="connsiteX206" fmla="*/ 87349 w 227013"/>
                  <a:gd name="connsiteY206" fmla="*/ 84773 h 547687"/>
                  <a:gd name="connsiteX207" fmla="*/ 82260 w 227013"/>
                  <a:gd name="connsiteY207" fmla="*/ 80804 h 547687"/>
                  <a:gd name="connsiteX208" fmla="*/ 77807 w 227013"/>
                  <a:gd name="connsiteY208" fmla="*/ 76200 h 547687"/>
                  <a:gd name="connsiteX209" fmla="*/ 73832 w 227013"/>
                  <a:gd name="connsiteY209" fmla="*/ 71120 h 547687"/>
                  <a:gd name="connsiteX210" fmla="*/ 70969 w 227013"/>
                  <a:gd name="connsiteY210" fmla="*/ 65564 h 547687"/>
                  <a:gd name="connsiteX211" fmla="*/ 68584 w 227013"/>
                  <a:gd name="connsiteY211" fmla="*/ 59373 h 547687"/>
                  <a:gd name="connsiteX212" fmla="*/ 67152 w 227013"/>
                  <a:gd name="connsiteY212" fmla="*/ 52864 h 547687"/>
                  <a:gd name="connsiteX213" fmla="*/ 66675 w 227013"/>
                  <a:gd name="connsiteY213" fmla="*/ 46196 h 547687"/>
                  <a:gd name="connsiteX214" fmla="*/ 67152 w 227013"/>
                  <a:gd name="connsiteY214" fmla="*/ 39370 h 547687"/>
                  <a:gd name="connsiteX215" fmla="*/ 68584 w 227013"/>
                  <a:gd name="connsiteY215" fmla="*/ 32861 h 547687"/>
                  <a:gd name="connsiteX216" fmla="*/ 70969 w 227013"/>
                  <a:gd name="connsiteY216" fmla="*/ 26670 h 547687"/>
                  <a:gd name="connsiteX217" fmla="*/ 73832 w 227013"/>
                  <a:gd name="connsiteY217" fmla="*/ 20955 h 547687"/>
                  <a:gd name="connsiteX218" fmla="*/ 77807 w 227013"/>
                  <a:gd name="connsiteY218" fmla="*/ 15875 h 547687"/>
                  <a:gd name="connsiteX219" fmla="*/ 82260 w 227013"/>
                  <a:gd name="connsiteY219" fmla="*/ 11430 h 547687"/>
                  <a:gd name="connsiteX220" fmla="*/ 87349 w 227013"/>
                  <a:gd name="connsiteY220" fmla="*/ 7461 h 547687"/>
                  <a:gd name="connsiteX221" fmla="*/ 92756 w 227013"/>
                  <a:gd name="connsiteY221" fmla="*/ 4286 h 547687"/>
                  <a:gd name="connsiteX222" fmla="*/ 98799 w 227013"/>
                  <a:gd name="connsiteY222" fmla="*/ 2064 h 547687"/>
                  <a:gd name="connsiteX223" fmla="*/ 105160 w 227013"/>
                  <a:gd name="connsiteY223" fmla="*/ 476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</a:cxnLst>
                <a:rect l="l" t="t" r="r" b="b"/>
                <a:pathLst>
                  <a:path w="227013" h="547687">
                    <a:moveTo>
                      <a:pt x="107625" y="112712"/>
                    </a:moveTo>
                    <a:lnTo>
                      <a:pt x="114620" y="112712"/>
                    </a:lnTo>
                    <a:lnTo>
                      <a:pt x="121455" y="113189"/>
                    </a:lnTo>
                    <a:lnTo>
                      <a:pt x="128291" y="114301"/>
                    </a:lnTo>
                    <a:lnTo>
                      <a:pt x="137512" y="115254"/>
                    </a:lnTo>
                    <a:lnTo>
                      <a:pt x="146414" y="117160"/>
                    </a:lnTo>
                    <a:lnTo>
                      <a:pt x="154681" y="119861"/>
                    </a:lnTo>
                    <a:lnTo>
                      <a:pt x="162311" y="123038"/>
                    </a:lnTo>
                    <a:lnTo>
                      <a:pt x="169465" y="127010"/>
                    </a:lnTo>
                    <a:lnTo>
                      <a:pt x="176301" y="131617"/>
                    </a:lnTo>
                    <a:lnTo>
                      <a:pt x="182660" y="136701"/>
                    </a:lnTo>
                    <a:lnTo>
                      <a:pt x="188542" y="142420"/>
                    </a:lnTo>
                    <a:lnTo>
                      <a:pt x="193947" y="148457"/>
                    </a:lnTo>
                    <a:lnTo>
                      <a:pt x="199034" y="155129"/>
                    </a:lnTo>
                    <a:lnTo>
                      <a:pt x="203485" y="162119"/>
                    </a:lnTo>
                    <a:lnTo>
                      <a:pt x="207460" y="169427"/>
                    </a:lnTo>
                    <a:lnTo>
                      <a:pt x="211275" y="177371"/>
                    </a:lnTo>
                    <a:lnTo>
                      <a:pt x="214454" y="185155"/>
                    </a:lnTo>
                    <a:lnTo>
                      <a:pt x="217316" y="193416"/>
                    </a:lnTo>
                    <a:lnTo>
                      <a:pt x="219859" y="201836"/>
                    </a:lnTo>
                    <a:lnTo>
                      <a:pt x="222085" y="210574"/>
                    </a:lnTo>
                    <a:lnTo>
                      <a:pt x="223675" y="219152"/>
                    </a:lnTo>
                    <a:lnTo>
                      <a:pt x="225106" y="227890"/>
                    </a:lnTo>
                    <a:lnTo>
                      <a:pt x="226059" y="236786"/>
                    </a:lnTo>
                    <a:lnTo>
                      <a:pt x="226695" y="245683"/>
                    </a:lnTo>
                    <a:lnTo>
                      <a:pt x="227013" y="254262"/>
                    </a:lnTo>
                    <a:lnTo>
                      <a:pt x="227013" y="262999"/>
                    </a:lnTo>
                    <a:lnTo>
                      <a:pt x="226695" y="271578"/>
                    </a:lnTo>
                    <a:lnTo>
                      <a:pt x="225900" y="279839"/>
                    </a:lnTo>
                    <a:lnTo>
                      <a:pt x="225265" y="284287"/>
                    </a:lnTo>
                    <a:lnTo>
                      <a:pt x="223675" y="288259"/>
                    </a:lnTo>
                    <a:lnTo>
                      <a:pt x="221767" y="291595"/>
                    </a:lnTo>
                    <a:lnTo>
                      <a:pt x="219383" y="294614"/>
                    </a:lnTo>
                    <a:lnTo>
                      <a:pt x="216521" y="296997"/>
                    </a:lnTo>
                    <a:lnTo>
                      <a:pt x="213342" y="298903"/>
                    </a:lnTo>
                    <a:lnTo>
                      <a:pt x="210003" y="300333"/>
                    </a:lnTo>
                    <a:lnTo>
                      <a:pt x="206506" y="301286"/>
                    </a:lnTo>
                    <a:lnTo>
                      <a:pt x="202849" y="301921"/>
                    </a:lnTo>
                    <a:lnTo>
                      <a:pt x="199352" y="301921"/>
                    </a:lnTo>
                    <a:lnTo>
                      <a:pt x="195855" y="301286"/>
                    </a:lnTo>
                    <a:lnTo>
                      <a:pt x="192675" y="300492"/>
                    </a:lnTo>
                    <a:lnTo>
                      <a:pt x="189496" y="298903"/>
                    </a:lnTo>
                    <a:lnTo>
                      <a:pt x="186793" y="297156"/>
                    </a:lnTo>
                    <a:lnTo>
                      <a:pt x="184409" y="294773"/>
                    </a:lnTo>
                    <a:lnTo>
                      <a:pt x="182501" y="291595"/>
                    </a:lnTo>
                    <a:lnTo>
                      <a:pt x="181229" y="288259"/>
                    </a:lnTo>
                    <a:lnTo>
                      <a:pt x="180752" y="284287"/>
                    </a:lnTo>
                    <a:lnTo>
                      <a:pt x="180752" y="279839"/>
                    </a:lnTo>
                    <a:lnTo>
                      <a:pt x="181388" y="273008"/>
                    </a:lnTo>
                    <a:lnTo>
                      <a:pt x="181706" y="265700"/>
                    </a:lnTo>
                    <a:lnTo>
                      <a:pt x="181865" y="258074"/>
                    </a:lnTo>
                    <a:lnTo>
                      <a:pt x="181706" y="250131"/>
                    </a:lnTo>
                    <a:lnTo>
                      <a:pt x="181229" y="241711"/>
                    </a:lnTo>
                    <a:lnTo>
                      <a:pt x="180434" y="233291"/>
                    </a:lnTo>
                    <a:lnTo>
                      <a:pt x="179321" y="225030"/>
                    </a:lnTo>
                    <a:lnTo>
                      <a:pt x="177732" y="216769"/>
                    </a:lnTo>
                    <a:lnTo>
                      <a:pt x="175665" y="208667"/>
                    </a:lnTo>
                    <a:lnTo>
                      <a:pt x="173122" y="201042"/>
                    </a:lnTo>
                    <a:lnTo>
                      <a:pt x="170260" y="193416"/>
                    </a:lnTo>
                    <a:lnTo>
                      <a:pt x="166604" y="186744"/>
                    </a:lnTo>
                    <a:lnTo>
                      <a:pt x="166604" y="219947"/>
                    </a:lnTo>
                    <a:lnTo>
                      <a:pt x="167240" y="252991"/>
                    </a:lnTo>
                    <a:lnTo>
                      <a:pt x="167557" y="286194"/>
                    </a:lnTo>
                    <a:lnTo>
                      <a:pt x="168193" y="289371"/>
                    </a:lnTo>
                    <a:lnTo>
                      <a:pt x="168352" y="292866"/>
                    </a:lnTo>
                    <a:lnTo>
                      <a:pt x="168511" y="350217"/>
                    </a:lnTo>
                    <a:lnTo>
                      <a:pt x="168829" y="407567"/>
                    </a:lnTo>
                    <a:lnTo>
                      <a:pt x="169624" y="464759"/>
                    </a:lnTo>
                    <a:lnTo>
                      <a:pt x="171532" y="522269"/>
                    </a:lnTo>
                    <a:lnTo>
                      <a:pt x="171373" y="527035"/>
                    </a:lnTo>
                    <a:lnTo>
                      <a:pt x="170578" y="531483"/>
                    </a:lnTo>
                    <a:lnTo>
                      <a:pt x="168988" y="535137"/>
                    </a:lnTo>
                    <a:lnTo>
                      <a:pt x="166763" y="538473"/>
                    </a:lnTo>
                    <a:lnTo>
                      <a:pt x="164378" y="541333"/>
                    </a:lnTo>
                    <a:lnTo>
                      <a:pt x="161358" y="543557"/>
                    </a:lnTo>
                    <a:lnTo>
                      <a:pt x="158019" y="545463"/>
                    </a:lnTo>
                    <a:lnTo>
                      <a:pt x="154363" y="546575"/>
                    </a:lnTo>
                    <a:lnTo>
                      <a:pt x="150547" y="547369"/>
                    </a:lnTo>
                    <a:lnTo>
                      <a:pt x="146732" y="547687"/>
                    </a:lnTo>
                    <a:lnTo>
                      <a:pt x="142917" y="547211"/>
                    </a:lnTo>
                    <a:lnTo>
                      <a:pt x="139101" y="546575"/>
                    </a:lnTo>
                    <a:lnTo>
                      <a:pt x="135445" y="545304"/>
                    </a:lnTo>
                    <a:lnTo>
                      <a:pt x="131789" y="543557"/>
                    </a:lnTo>
                    <a:lnTo>
                      <a:pt x="128609" y="541333"/>
                    </a:lnTo>
                    <a:lnTo>
                      <a:pt x="125907" y="538473"/>
                    </a:lnTo>
                    <a:lnTo>
                      <a:pt x="123522" y="535137"/>
                    </a:lnTo>
                    <a:lnTo>
                      <a:pt x="121614" y="531324"/>
                    </a:lnTo>
                    <a:lnTo>
                      <a:pt x="120502" y="527035"/>
                    </a:lnTo>
                    <a:lnTo>
                      <a:pt x="119866" y="522269"/>
                    </a:lnTo>
                    <a:lnTo>
                      <a:pt x="117958" y="462217"/>
                    </a:lnTo>
                    <a:lnTo>
                      <a:pt x="117004" y="402484"/>
                    </a:lnTo>
                    <a:lnTo>
                      <a:pt x="116686" y="342432"/>
                    </a:lnTo>
                    <a:lnTo>
                      <a:pt x="109214" y="342432"/>
                    </a:lnTo>
                    <a:lnTo>
                      <a:pt x="108897" y="402484"/>
                    </a:lnTo>
                    <a:lnTo>
                      <a:pt x="108102" y="462217"/>
                    </a:lnTo>
                    <a:lnTo>
                      <a:pt x="106035" y="522269"/>
                    </a:lnTo>
                    <a:lnTo>
                      <a:pt x="105558" y="527035"/>
                    </a:lnTo>
                    <a:lnTo>
                      <a:pt x="104286" y="531324"/>
                    </a:lnTo>
                    <a:lnTo>
                      <a:pt x="102379" y="535137"/>
                    </a:lnTo>
                    <a:lnTo>
                      <a:pt x="99994" y="538473"/>
                    </a:lnTo>
                    <a:lnTo>
                      <a:pt x="97292" y="541333"/>
                    </a:lnTo>
                    <a:lnTo>
                      <a:pt x="94112" y="543557"/>
                    </a:lnTo>
                    <a:lnTo>
                      <a:pt x="90774" y="545304"/>
                    </a:lnTo>
                    <a:lnTo>
                      <a:pt x="86958" y="546575"/>
                    </a:lnTo>
                    <a:lnTo>
                      <a:pt x="83143" y="547211"/>
                    </a:lnTo>
                    <a:lnTo>
                      <a:pt x="79328" y="547687"/>
                    </a:lnTo>
                    <a:lnTo>
                      <a:pt x="75512" y="547369"/>
                    </a:lnTo>
                    <a:lnTo>
                      <a:pt x="71697" y="546575"/>
                    </a:lnTo>
                    <a:lnTo>
                      <a:pt x="68041" y="545463"/>
                    </a:lnTo>
                    <a:lnTo>
                      <a:pt x="64702" y="543557"/>
                    </a:lnTo>
                    <a:lnTo>
                      <a:pt x="61681" y="541333"/>
                    </a:lnTo>
                    <a:lnTo>
                      <a:pt x="59138" y="538473"/>
                    </a:lnTo>
                    <a:lnTo>
                      <a:pt x="57071" y="535137"/>
                    </a:lnTo>
                    <a:lnTo>
                      <a:pt x="55481" y="531483"/>
                    </a:lnTo>
                    <a:lnTo>
                      <a:pt x="54527" y="527035"/>
                    </a:lnTo>
                    <a:lnTo>
                      <a:pt x="54368" y="522269"/>
                    </a:lnTo>
                    <a:lnTo>
                      <a:pt x="56276" y="464759"/>
                    </a:lnTo>
                    <a:lnTo>
                      <a:pt x="57230" y="407567"/>
                    </a:lnTo>
                    <a:lnTo>
                      <a:pt x="57548" y="350217"/>
                    </a:lnTo>
                    <a:lnTo>
                      <a:pt x="57707" y="292866"/>
                    </a:lnTo>
                    <a:lnTo>
                      <a:pt x="57707" y="292231"/>
                    </a:lnTo>
                    <a:lnTo>
                      <a:pt x="57707" y="291277"/>
                    </a:lnTo>
                    <a:lnTo>
                      <a:pt x="57707" y="288100"/>
                    </a:lnTo>
                    <a:lnTo>
                      <a:pt x="57707" y="191669"/>
                    </a:lnTo>
                    <a:lnTo>
                      <a:pt x="54368" y="199135"/>
                    </a:lnTo>
                    <a:lnTo>
                      <a:pt x="51666" y="207079"/>
                    </a:lnTo>
                    <a:lnTo>
                      <a:pt x="49758" y="215340"/>
                    </a:lnTo>
                    <a:lnTo>
                      <a:pt x="47851" y="223601"/>
                    </a:lnTo>
                    <a:lnTo>
                      <a:pt x="46738" y="232179"/>
                    </a:lnTo>
                    <a:lnTo>
                      <a:pt x="45784" y="240917"/>
                    </a:lnTo>
                    <a:lnTo>
                      <a:pt x="45307" y="249178"/>
                    </a:lnTo>
                    <a:lnTo>
                      <a:pt x="45148" y="257598"/>
                    </a:lnTo>
                    <a:lnTo>
                      <a:pt x="45307" y="265382"/>
                    </a:lnTo>
                    <a:lnTo>
                      <a:pt x="45625" y="272849"/>
                    </a:lnTo>
                    <a:lnTo>
                      <a:pt x="46261" y="279839"/>
                    </a:lnTo>
                    <a:lnTo>
                      <a:pt x="46420" y="284287"/>
                    </a:lnTo>
                    <a:lnTo>
                      <a:pt x="45625" y="288259"/>
                    </a:lnTo>
                    <a:lnTo>
                      <a:pt x="44353" y="291595"/>
                    </a:lnTo>
                    <a:lnTo>
                      <a:pt x="42604" y="294773"/>
                    </a:lnTo>
                    <a:lnTo>
                      <a:pt x="40379" y="297156"/>
                    </a:lnTo>
                    <a:lnTo>
                      <a:pt x="37517" y="298903"/>
                    </a:lnTo>
                    <a:lnTo>
                      <a:pt x="34497" y="300492"/>
                    </a:lnTo>
                    <a:lnTo>
                      <a:pt x="31158" y="301604"/>
                    </a:lnTo>
                    <a:lnTo>
                      <a:pt x="27661" y="302080"/>
                    </a:lnTo>
                    <a:lnTo>
                      <a:pt x="24164" y="301921"/>
                    </a:lnTo>
                    <a:lnTo>
                      <a:pt x="20507" y="301604"/>
                    </a:lnTo>
                    <a:lnTo>
                      <a:pt x="17010" y="300492"/>
                    </a:lnTo>
                    <a:lnTo>
                      <a:pt x="13671" y="298903"/>
                    </a:lnTo>
                    <a:lnTo>
                      <a:pt x="10492" y="297156"/>
                    </a:lnTo>
                    <a:lnTo>
                      <a:pt x="7630" y="294614"/>
                    </a:lnTo>
                    <a:lnTo>
                      <a:pt x="5246" y="291595"/>
                    </a:lnTo>
                    <a:lnTo>
                      <a:pt x="3338" y="288259"/>
                    </a:lnTo>
                    <a:lnTo>
                      <a:pt x="1907" y="284287"/>
                    </a:lnTo>
                    <a:lnTo>
                      <a:pt x="954" y="279839"/>
                    </a:lnTo>
                    <a:lnTo>
                      <a:pt x="318" y="271737"/>
                    </a:lnTo>
                    <a:lnTo>
                      <a:pt x="0" y="263317"/>
                    </a:lnTo>
                    <a:lnTo>
                      <a:pt x="0" y="254897"/>
                    </a:lnTo>
                    <a:lnTo>
                      <a:pt x="159" y="246318"/>
                    </a:lnTo>
                    <a:lnTo>
                      <a:pt x="795" y="237581"/>
                    </a:lnTo>
                    <a:lnTo>
                      <a:pt x="1748" y="229161"/>
                    </a:lnTo>
                    <a:lnTo>
                      <a:pt x="3020" y="220423"/>
                    </a:lnTo>
                    <a:lnTo>
                      <a:pt x="4610" y="211844"/>
                    </a:lnTo>
                    <a:lnTo>
                      <a:pt x="6677" y="203583"/>
                    </a:lnTo>
                    <a:lnTo>
                      <a:pt x="9061" y="195164"/>
                    </a:lnTo>
                    <a:lnTo>
                      <a:pt x="11764" y="187061"/>
                    </a:lnTo>
                    <a:lnTo>
                      <a:pt x="14943" y="179118"/>
                    </a:lnTo>
                    <a:lnTo>
                      <a:pt x="18441" y="171493"/>
                    </a:lnTo>
                    <a:lnTo>
                      <a:pt x="22256" y="164185"/>
                    </a:lnTo>
                    <a:lnTo>
                      <a:pt x="26548" y="157353"/>
                    </a:lnTo>
                    <a:lnTo>
                      <a:pt x="31476" y="150681"/>
                    </a:lnTo>
                    <a:lnTo>
                      <a:pt x="36404" y="144644"/>
                    </a:lnTo>
                    <a:lnTo>
                      <a:pt x="42128" y="138766"/>
                    </a:lnTo>
                    <a:lnTo>
                      <a:pt x="48168" y="133524"/>
                    </a:lnTo>
                    <a:lnTo>
                      <a:pt x="54527" y="128916"/>
                    </a:lnTo>
                    <a:lnTo>
                      <a:pt x="61522" y="124627"/>
                    </a:lnTo>
                    <a:lnTo>
                      <a:pt x="68994" y="121291"/>
                    </a:lnTo>
                    <a:lnTo>
                      <a:pt x="76625" y="118272"/>
                    </a:lnTo>
                    <a:lnTo>
                      <a:pt x="85051" y="116048"/>
                    </a:lnTo>
                    <a:lnTo>
                      <a:pt x="93953" y="114777"/>
                    </a:lnTo>
                    <a:lnTo>
                      <a:pt x="100630" y="113348"/>
                    </a:lnTo>
                    <a:close/>
                    <a:moveTo>
                      <a:pt x="111840" y="0"/>
                    </a:moveTo>
                    <a:lnTo>
                      <a:pt x="118678" y="476"/>
                    </a:lnTo>
                    <a:lnTo>
                      <a:pt x="125039" y="2064"/>
                    </a:lnTo>
                    <a:lnTo>
                      <a:pt x="130923" y="4286"/>
                    </a:lnTo>
                    <a:lnTo>
                      <a:pt x="136489" y="7461"/>
                    </a:lnTo>
                    <a:lnTo>
                      <a:pt x="141578" y="11430"/>
                    </a:lnTo>
                    <a:lnTo>
                      <a:pt x="146031" y="15875"/>
                    </a:lnTo>
                    <a:lnTo>
                      <a:pt x="149848" y="20955"/>
                    </a:lnTo>
                    <a:lnTo>
                      <a:pt x="152869" y="26670"/>
                    </a:lnTo>
                    <a:lnTo>
                      <a:pt x="155255" y="32861"/>
                    </a:lnTo>
                    <a:lnTo>
                      <a:pt x="156845" y="39370"/>
                    </a:lnTo>
                    <a:lnTo>
                      <a:pt x="157163" y="46196"/>
                    </a:lnTo>
                    <a:lnTo>
                      <a:pt x="156845" y="52864"/>
                    </a:lnTo>
                    <a:lnTo>
                      <a:pt x="155255" y="59373"/>
                    </a:lnTo>
                    <a:lnTo>
                      <a:pt x="152869" y="65564"/>
                    </a:lnTo>
                    <a:lnTo>
                      <a:pt x="149848" y="71120"/>
                    </a:lnTo>
                    <a:lnTo>
                      <a:pt x="146031" y="76200"/>
                    </a:lnTo>
                    <a:lnTo>
                      <a:pt x="141578" y="80804"/>
                    </a:lnTo>
                    <a:lnTo>
                      <a:pt x="136489" y="84773"/>
                    </a:lnTo>
                    <a:lnTo>
                      <a:pt x="130923" y="87789"/>
                    </a:lnTo>
                    <a:lnTo>
                      <a:pt x="125039" y="90170"/>
                    </a:lnTo>
                    <a:lnTo>
                      <a:pt x="118678" y="91599"/>
                    </a:lnTo>
                    <a:lnTo>
                      <a:pt x="111840" y="92075"/>
                    </a:lnTo>
                    <a:lnTo>
                      <a:pt x="105160" y="91599"/>
                    </a:lnTo>
                    <a:lnTo>
                      <a:pt x="98799" y="90170"/>
                    </a:lnTo>
                    <a:lnTo>
                      <a:pt x="92756" y="87789"/>
                    </a:lnTo>
                    <a:lnTo>
                      <a:pt x="87349" y="84773"/>
                    </a:lnTo>
                    <a:lnTo>
                      <a:pt x="82260" y="80804"/>
                    </a:lnTo>
                    <a:lnTo>
                      <a:pt x="77807" y="76200"/>
                    </a:lnTo>
                    <a:lnTo>
                      <a:pt x="73832" y="71120"/>
                    </a:lnTo>
                    <a:lnTo>
                      <a:pt x="70969" y="65564"/>
                    </a:lnTo>
                    <a:lnTo>
                      <a:pt x="68584" y="59373"/>
                    </a:lnTo>
                    <a:lnTo>
                      <a:pt x="67152" y="52864"/>
                    </a:lnTo>
                    <a:lnTo>
                      <a:pt x="66675" y="46196"/>
                    </a:lnTo>
                    <a:lnTo>
                      <a:pt x="67152" y="39370"/>
                    </a:lnTo>
                    <a:lnTo>
                      <a:pt x="68584" y="32861"/>
                    </a:lnTo>
                    <a:lnTo>
                      <a:pt x="70969" y="26670"/>
                    </a:lnTo>
                    <a:lnTo>
                      <a:pt x="73832" y="20955"/>
                    </a:lnTo>
                    <a:lnTo>
                      <a:pt x="77807" y="15875"/>
                    </a:lnTo>
                    <a:lnTo>
                      <a:pt x="82260" y="11430"/>
                    </a:lnTo>
                    <a:lnTo>
                      <a:pt x="87349" y="7461"/>
                    </a:lnTo>
                    <a:lnTo>
                      <a:pt x="92756" y="4286"/>
                    </a:lnTo>
                    <a:lnTo>
                      <a:pt x="98799" y="2064"/>
                    </a:lnTo>
                    <a:lnTo>
                      <a:pt x="105160" y="476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2E673F57-E339-6C46-A67B-C9A75E183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9458" y="1809750"/>
                <a:ext cx="311618" cy="751803"/>
              </a:xfrm>
              <a:custGeom>
                <a:avLst/>
                <a:gdLst>
                  <a:gd name="connsiteX0" fmla="*/ 107625 w 227013"/>
                  <a:gd name="connsiteY0" fmla="*/ 112712 h 547687"/>
                  <a:gd name="connsiteX1" fmla="*/ 114620 w 227013"/>
                  <a:gd name="connsiteY1" fmla="*/ 112712 h 547687"/>
                  <a:gd name="connsiteX2" fmla="*/ 121455 w 227013"/>
                  <a:gd name="connsiteY2" fmla="*/ 113189 h 547687"/>
                  <a:gd name="connsiteX3" fmla="*/ 128291 w 227013"/>
                  <a:gd name="connsiteY3" fmla="*/ 114301 h 547687"/>
                  <a:gd name="connsiteX4" fmla="*/ 137512 w 227013"/>
                  <a:gd name="connsiteY4" fmla="*/ 115254 h 547687"/>
                  <a:gd name="connsiteX5" fmla="*/ 146414 w 227013"/>
                  <a:gd name="connsiteY5" fmla="*/ 117160 h 547687"/>
                  <a:gd name="connsiteX6" fmla="*/ 154681 w 227013"/>
                  <a:gd name="connsiteY6" fmla="*/ 119861 h 547687"/>
                  <a:gd name="connsiteX7" fmla="*/ 162311 w 227013"/>
                  <a:gd name="connsiteY7" fmla="*/ 123038 h 547687"/>
                  <a:gd name="connsiteX8" fmla="*/ 169465 w 227013"/>
                  <a:gd name="connsiteY8" fmla="*/ 127010 h 547687"/>
                  <a:gd name="connsiteX9" fmla="*/ 176301 w 227013"/>
                  <a:gd name="connsiteY9" fmla="*/ 131617 h 547687"/>
                  <a:gd name="connsiteX10" fmla="*/ 182660 w 227013"/>
                  <a:gd name="connsiteY10" fmla="*/ 136701 h 547687"/>
                  <a:gd name="connsiteX11" fmla="*/ 188542 w 227013"/>
                  <a:gd name="connsiteY11" fmla="*/ 142420 h 547687"/>
                  <a:gd name="connsiteX12" fmla="*/ 193947 w 227013"/>
                  <a:gd name="connsiteY12" fmla="*/ 148457 h 547687"/>
                  <a:gd name="connsiteX13" fmla="*/ 199034 w 227013"/>
                  <a:gd name="connsiteY13" fmla="*/ 155129 h 547687"/>
                  <a:gd name="connsiteX14" fmla="*/ 203485 w 227013"/>
                  <a:gd name="connsiteY14" fmla="*/ 162119 h 547687"/>
                  <a:gd name="connsiteX15" fmla="*/ 207460 w 227013"/>
                  <a:gd name="connsiteY15" fmla="*/ 169427 h 547687"/>
                  <a:gd name="connsiteX16" fmla="*/ 211275 w 227013"/>
                  <a:gd name="connsiteY16" fmla="*/ 177371 h 547687"/>
                  <a:gd name="connsiteX17" fmla="*/ 214454 w 227013"/>
                  <a:gd name="connsiteY17" fmla="*/ 185155 h 547687"/>
                  <a:gd name="connsiteX18" fmla="*/ 217316 w 227013"/>
                  <a:gd name="connsiteY18" fmla="*/ 193416 h 547687"/>
                  <a:gd name="connsiteX19" fmla="*/ 219859 w 227013"/>
                  <a:gd name="connsiteY19" fmla="*/ 201836 h 547687"/>
                  <a:gd name="connsiteX20" fmla="*/ 222085 w 227013"/>
                  <a:gd name="connsiteY20" fmla="*/ 210574 h 547687"/>
                  <a:gd name="connsiteX21" fmla="*/ 223675 w 227013"/>
                  <a:gd name="connsiteY21" fmla="*/ 219152 h 547687"/>
                  <a:gd name="connsiteX22" fmla="*/ 225106 w 227013"/>
                  <a:gd name="connsiteY22" fmla="*/ 227890 h 547687"/>
                  <a:gd name="connsiteX23" fmla="*/ 226059 w 227013"/>
                  <a:gd name="connsiteY23" fmla="*/ 236786 h 547687"/>
                  <a:gd name="connsiteX24" fmla="*/ 226695 w 227013"/>
                  <a:gd name="connsiteY24" fmla="*/ 245683 h 547687"/>
                  <a:gd name="connsiteX25" fmla="*/ 227013 w 227013"/>
                  <a:gd name="connsiteY25" fmla="*/ 254262 h 547687"/>
                  <a:gd name="connsiteX26" fmla="*/ 227013 w 227013"/>
                  <a:gd name="connsiteY26" fmla="*/ 262999 h 547687"/>
                  <a:gd name="connsiteX27" fmla="*/ 226695 w 227013"/>
                  <a:gd name="connsiteY27" fmla="*/ 271578 h 547687"/>
                  <a:gd name="connsiteX28" fmla="*/ 225900 w 227013"/>
                  <a:gd name="connsiteY28" fmla="*/ 279839 h 547687"/>
                  <a:gd name="connsiteX29" fmla="*/ 225265 w 227013"/>
                  <a:gd name="connsiteY29" fmla="*/ 284287 h 547687"/>
                  <a:gd name="connsiteX30" fmla="*/ 223675 w 227013"/>
                  <a:gd name="connsiteY30" fmla="*/ 288259 h 547687"/>
                  <a:gd name="connsiteX31" fmla="*/ 221767 w 227013"/>
                  <a:gd name="connsiteY31" fmla="*/ 291595 h 547687"/>
                  <a:gd name="connsiteX32" fmla="*/ 219383 w 227013"/>
                  <a:gd name="connsiteY32" fmla="*/ 294614 h 547687"/>
                  <a:gd name="connsiteX33" fmla="*/ 216521 w 227013"/>
                  <a:gd name="connsiteY33" fmla="*/ 296997 h 547687"/>
                  <a:gd name="connsiteX34" fmla="*/ 213342 w 227013"/>
                  <a:gd name="connsiteY34" fmla="*/ 298903 h 547687"/>
                  <a:gd name="connsiteX35" fmla="*/ 210003 w 227013"/>
                  <a:gd name="connsiteY35" fmla="*/ 300333 h 547687"/>
                  <a:gd name="connsiteX36" fmla="*/ 206506 w 227013"/>
                  <a:gd name="connsiteY36" fmla="*/ 301286 h 547687"/>
                  <a:gd name="connsiteX37" fmla="*/ 202849 w 227013"/>
                  <a:gd name="connsiteY37" fmla="*/ 301921 h 547687"/>
                  <a:gd name="connsiteX38" fmla="*/ 199352 w 227013"/>
                  <a:gd name="connsiteY38" fmla="*/ 301921 h 547687"/>
                  <a:gd name="connsiteX39" fmla="*/ 195855 w 227013"/>
                  <a:gd name="connsiteY39" fmla="*/ 301286 h 547687"/>
                  <a:gd name="connsiteX40" fmla="*/ 192675 w 227013"/>
                  <a:gd name="connsiteY40" fmla="*/ 300492 h 547687"/>
                  <a:gd name="connsiteX41" fmla="*/ 189496 w 227013"/>
                  <a:gd name="connsiteY41" fmla="*/ 298903 h 547687"/>
                  <a:gd name="connsiteX42" fmla="*/ 186793 w 227013"/>
                  <a:gd name="connsiteY42" fmla="*/ 297156 h 547687"/>
                  <a:gd name="connsiteX43" fmla="*/ 184409 w 227013"/>
                  <a:gd name="connsiteY43" fmla="*/ 294773 h 547687"/>
                  <a:gd name="connsiteX44" fmla="*/ 182501 w 227013"/>
                  <a:gd name="connsiteY44" fmla="*/ 291595 h 547687"/>
                  <a:gd name="connsiteX45" fmla="*/ 181229 w 227013"/>
                  <a:gd name="connsiteY45" fmla="*/ 288259 h 547687"/>
                  <a:gd name="connsiteX46" fmla="*/ 180752 w 227013"/>
                  <a:gd name="connsiteY46" fmla="*/ 284287 h 547687"/>
                  <a:gd name="connsiteX47" fmla="*/ 180752 w 227013"/>
                  <a:gd name="connsiteY47" fmla="*/ 279839 h 547687"/>
                  <a:gd name="connsiteX48" fmla="*/ 181388 w 227013"/>
                  <a:gd name="connsiteY48" fmla="*/ 273008 h 547687"/>
                  <a:gd name="connsiteX49" fmla="*/ 181706 w 227013"/>
                  <a:gd name="connsiteY49" fmla="*/ 265700 h 547687"/>
                  <a:gd name="connsiteX50" fmla="*/ 181865 w 227013"/>
                  <a:gd name="connsiteY50" fmla="*/ 258074 h 547687"/>
                  <a:gd name="connsiteX51" fmla="*/ 181706 w 227013"/>
                  <a:gd name="connsiteY51" fmla="*/ 250131 h 547687"/>
                  <a:gd name="connsiteX52" fmla="*/ 181229 w 227013"/>
                  <a:gd name="connsiteY52" fmla="*/ 241711 h 547687"/>
                  <a:gd name="connsiteX53" fmla="*/ 180434 w 227013"/>
                  <a:gd name="connsiteY53" fmla="*/ 233291 h 547687"/>
                  <a:gd name="connsiteX54" fmla="*/ 179321 w 227013"/>
                  <a:gd name="connsiteY54" fmla="*/ 225030 h 547687"/>
                  <a:gd name="connsiteX55" fmla="*/ 177732 w 227013"/>
                  <a:gd name="connsiteY55" fmla="*/ 216769 h 547687"/>
                  <a:gd name="connsiteX56" fmla="*/ 175665 w 227013"/>
                  <a:gd name="connsiteY56" fmla="*/ 208667 h 547687"/>
                  <a:gd name="connsiteX57" fmla="*/ 173122 w 227013"/>
                  <a:gd name="connsiteY57" fmla="*/ 201042 h 547687"/>
                  <a:gd name="connsiteX58" fmla="*/ 170260 w 227013"/>
                  <a:gd name="connsiteY58" fmla="*/ 193416 h 547687"/>
                  <a:gd name="connsiteX59" fmla="*/ 166604 w 227013"/>
                  <a:gd name="connsiteY59" fmla="*/ 186744 h 547687"/>
                  <a:gd name="connsiteX60" fmla="*/ 166604 w 227013"/>
                  <a:gd name="connsiteY60" fmla="*/ 219947 h 547687"/>
                  <a:gd name="connsiteX61" fmla="*/ 167240 w 227013"/>
                  <a:gd name="connsiteY61" fmla="*/ 252991 h 547687"/>
                  <a:gd name="connsiteX62" fmla="*/ 167557 w 227013"/>
                  <a:gd name="connsiteY62" fmla="*/ 286194 h 547687"/>
                  <a:gd name="connsiteX63" fmla="*/ 168193 w 227013"/>
                  <a:gd name="connsiteY63" fmla="*/ 289371 h 547687"/>
                  <a:gd name="connsiteX64" fmla="*/ 168352 w 227013"/>
                  <a:gd name="connsiteY64" fmla="*/ 292866 h 547687"/>
                  <a:gd name="connsiteX65" fmla="*/ 168511 w 227013"/>
                  <a:gd name="connsiteY65" fmla="*/ 350217 h 547687"/>
                  <a:gd name="connsiteX66" fmla="*/ 168829 w 227013"/>
                  <a:gd name="connsiteY66" fmla="*/ 407567 h 547687"/>
                  <a:gd name="connsiteX67" fmla="*/ 169624 w 227013"/>
                  <a:gd name="connsiteY67" fmla="*/ 464759 h 547687"/>
                  <a:gd name="connsiteX68" fmla="*/ 171532 w 227013"/>
                  <a:gd name="connsiteY68" fmla="*/ 522269 h 547687"/>
                  <a:gd name="connsiteX69" fmla="*/ 171373 w 227013"/>
                  <a:gd name="connsiteY69" fmla="*/ 527035 h 547687"/>
                  <a:gd name="connsiteX70" fmla="*/ 170578 w 227013"/>
                  <a:gd name="connsiteY70" fmla="*/ 531483 h 547687"/>
                  <a:gd name="connsiteX71" fmla="*/ 168988 w 227013"/>
                  <a:gd name="connsiteY71" fmla="*/ 535137 h 547687"/>
                  <a:gd name="connsiteX72" fmla="*/ 166763 w 227013"/>
                  <a:gd name="connsiteY72" fmla="*/ 538473 h 547687"/>
                  <a:gd name="connsiteX73" fmla="*/ 164378 w 227013"/>
                  <a:gd name="connsiteY73" fmla="*/ 541333 h 547687"/>
                  <a:gd name="connsiteX74" fmla="*/ 161358 w 227013"/>
                  <a:gd name="connsiteY74" fmla="*/ 543557 h 547687"/>
                  <a:gd name="connsiteX75" fmla="*/ 158019 w 227013"/>
                  <a:gd name="connsiteY75" fmla="*/ 545463 h 547687"/>
                  <a:gd name="connsiteX76" fmla="*/ 154363 w 227013"/>
                  <a:gd name="connsiteY76" fmla="*/ 546575 h 547687"/>
                  <a:gd name="connsiteX77" fmla="*/ 150547 w 227013"/>
                  <a:gd name="connsiteY77" fmla="*/ 547369 h 547687"/>
                  <a:gd name="connsiteX78" fmla="*/ 146732 w 227013"/>
                  <a:gd name="connsiteY78" fmla="*/ 547687 h 547687"/>
                  <a:gd name="connsiteX79" fmla="*/ 142917 w 227013"/>
                  <a:gd name="connsiteY79" fmla="*/ 547211 h 547687"/>
                  <a:gd name="connsiteX80" fmla="*/ 139101 w 227013"/>
                  <a:gd name="connsiteY80" fmla="*/ 546575 h 547687"/>
                  <a:gd name="connsiteX81" fmla="*/ 135445 w 227013"/>
                  <a:gd name="connsiteY81" fmla="*/ 545304 h 547687"/>
                  <a:gd name="connsiteX82" fmla="*/ 131789 w 227013"/>
                  <a:gd name="connsiteY82" fmla="*/ 543557 h 547687"/>
                  <a:gd name="connsiteX83" fmla="*/ 128609 w 227013"/>
                  <a:gd name="connsiteY83" fmla="*/ 541333 h 547687"/>
                  <a:gd name="connsiteX84" fmla="*/ 125907 w 227013"/>
                  <a:gd name="connsiteY84" fmla="*/ 538473 h 547687"/>
                  <a:gd name="connsiteX85" fmla="*/ 123522 w 227013"/>
                  <a:gd name="connsiteY85" fmla="*/ 535137 h 547687"/>
                  <a:gd name="connsiteX86" fmla="*/ 121614 w 227013"/>
                  <a:gd name="connsiteY86" fmla="*/ 531324 h 547687"/>
                  <a:gd name="connsiteX87" fmla="*/ 120502 w 227013"/>
                  <a:gd name="connsiteY87" fmla="*/ 527035 h 547687"/>
                  <a:gd name="connsiteX88" fmla="*/ 119866 w 227013"/>
                  <a:gd name="connsiteY88" fmla="*/ 522269 h 547687"/>
                  <a:gd name="connsiteX89" fmla="*/ 117958 w 227013"/>
                  <a:gd name="connsiteY89" fmla="*/ 462217 h 547687"/>
                  <a:gd name="connsiteX90" fmla="*/ 117004 w 227013"/>
                  <a:gd name="connsiteY90" fmla="*/ 402484 h 547687"/>
                  <a:gd name="connsiteX91" fmla="*/ 116686 w 227013"/>
                  <a:gd name="connsiteY91" fmla="*/ 342432 h 547687"/>
                  <a:gd name="connsiteX92" fmla="*/ 109214 w 227013"/>
                  <a:gd name="connsiteY92" fmla="*/ 342432 h 547687"/>
                  <a:gd name="connsiteX93" fmla="*/ 108897 w 227013"/>
                  <a:gd name="connsiteY93" fmla="*/ 402484 h 547687"/>
                  <a:gd name="connsiteX94" fmla="*/ 108102 w 227013"/>
                  <a:gd name="connsiteY94" fmla="*/ 462217 h 547687"/>
                  <a:gd name="connsiteX95" fmla="*/ 106035 w 227013"/>
                  <a:gd name="connsiteY95" fmla="*/ 522269 h 547687"/>
                  <a:gd name="connsiteX96" fmla="*/ 105558 w 227013"/>
                  <a:gd name="connsiteY96" fmla="*/ 527035 h 547687"/>
                  <a:gd name="connsiteX97" fmla="*/ 104286 w 227013"/>
                  <a:gd name="connsiteY97" fmla="*/ 531324 h 547687"/>
                  <a:gd name="connsiteX98" fmla="*/ 102379 w 227013"/>
                  <a:gd name="connsiteY98" fmla="*/ 535137 h 547687"/>
                  <a:gd name="connsiteX99" fmla="*/ 99994 w 227013"/>
                  <a:gd name="connsiteY99" fmla="*/ 538473 h 547687"/>
                  <a:gd name="connsiteX100" fmla="*/ 97292 w 227013"/>
                  <a:gd name="connsiteY100" fmla="*/ 541333 h 547687"/>
                  <a:gd name="connsiteX101" fmla="*/ 94112 w 227013"/>
                  <a:gd name="connsiteY101" fmla="*/ 543557 h 547687"/>
                  <a:gd name="connsiteX102" fmla="*/ 90774 w 227013"/>
                  <a:gd name="connsiteY102" fmla="*/ 545304 h 547687"/>
                  <a:gd name="connsiteX103" fmla="*/ 86958 w 227013"/>
                  <a:gd name="connsiteY103" fmla="*/ 546575 h 547687"/>
                  <a:gd name="connsiteX104" fmla="*/ 83143 w 227013"/>
                  <a:gd name="connsiteY104" fmla="*/ 547211 h 547687"/>
                  <a:gd name="connsiteX105" fmla="*/ 79328 w 227013"/>
                  <a:gd name="connsiteY105" fmla="*/ 547687 h 547687"/>
                  <a:gd name="connsiteX106" fmla="*/ 75512 w 227013"/>
                  <a:gd name="connsiteY106" fmla="*/ 547369 h 547687"/>
                  <a:gd name="connsiteX107" fmla="*/ 71697 w 227013"/>
                  <a:gd name="connsiteY107" fmla="*/ 546575 h 547687"/>
                  <a:gd name="connsiteX108" fmla="*/ 68041 w 227013"/>
                  <a:gd name="connsiteY108" fmla="*/ 545463 h 547687"/>
                  <a:gd name="connsiteX109" fmla="*/ 64702 w 227013"/>
                  <a:gd name="connsiteY109" fmla="*/ 543557 h 547687"/>
                  <a:gd name="connsiteX110" fmla="*/ 61681 w 227013"/>
                  <a:gd name="connsiteY110" fmla="*/ 541333 h 547687"/>
                  <a:gd name="connsiteX111" fmla="*/ 59138 w 227013"/>
                  <a:gd name="connsiteY111" fmla="*/ 538473 h 547687"/>
                  <a:gd name="connsiteX112" fmla="*/ 57071 w 227013"/>
                  <a:gd name="connsiteY112" fmla="*/ 535137 h 547687"/>
                  <a:gd name="connsiteX113" fmla="*/ 55481 w 227013"/>
                  <a:gd name="connsiteY113" fmla="*/ 531483 h 547687"/>
                  <a:gd name="connsiteX114" fmla="*/ 54527 w 227013"/>
                  <a:gd name="connsiteY114" fmla="*/ 527035 h 547687"/>
                  <a:gd name="connsiteX115" fmla="*/ 54368 w 227013"/>
                  <a:gd name="connsiteY115" fmla="*/ 522269 h 547687"/>
                  <a:gd name="connsiteX116" fmla="*/ 56276 w 227013"/>
                  <a:gd name="connsiteY116" fmla="*/ 464759 h 547687"/>
                  <a:gd name="connsiteX117" fmla="*/ 57230 w 227013"/>
                  <a:gd name="connsiteY117" fmla="*/ 407567 h 547687"/>
                  <a:gd name="connsiteX118" fmla="*/ 57548 w 227013"/>
                  <a:gd name="connsiteY118" fmla="*/ 350217 h 547687"/>
                  <a:gd name="connsiteX119" fmla="*/ 57707 w 227013"/>
                  <a:gd name="connsiteY119" fmla="*/ 292866 h 547687"/>
                  <a:gd name="connsiteX120" fmla="*/ 57707 w 227013"/>
                  <a:gd name="connsiteY120" fmla="*/ 292231 h 547687"/>
                  <a:gd name="connsiteX121" fmla="*/ 57707 w 227013"/>
                  <a:gd name="connsiteY121" fmla="*/ 291277 h 547687"/>
                  <a:gd name="connsiteX122" fmla="*/ 57707 w 227013"/>
                  <a:gd name="connsiteY122" fmla="*/ 288100 h 547687"/>
                  <a:gd name="connsiteX123" fmla="*/ 57707 w 227013"/>
                  <a:gd name="connsiteY123" fmla="*/ 191669 h 547687"/>
                  <a:gd name="connsiteX124" fmla="*/ 54368 w 227013"/>
                  <a:gd name="connsiteY124" fmla="*/ 199135 h 547687"/>
                  <a:gd name="connsiteX125" fmla="*/ 51666 w 227013"/>
                  <a:gd name="connsiteY125" fmla="*/ 207079 h 547687"/>
                  <a:gd name="connsiteX126" fmla="*/ 49758 w 227013"/>
                  <a:gd name="connsiteY126" fmla="*/ 215340 h 547687"/>
                  <a:gd name="connsiteX127" fmla="*/ 47851 w 227013"/>
                  <a:gd name="connsiteY127" fmla="*/ 223601 h 547687"/>
                  <a:gd name="connsiteX128" fmla="*/ 46738 w 227013"/>
                  <a:gd name="connsiteY128" fmla="*/ 232179 h 547687"/>
                  <a:gd name="connsiteX129" fmla="*/ 45784 w 227013"/>
                  <a:gd name="connsiteY129" fmla="*/ 240917 h 547687"/>
                  <a:gd name="connsiteX130" fmla="*/ 45307 w 227013"/>
                  <a:gd name="connsiteY130" fmla="*/ 249178 h 547687"/>
                  <a:gd name="connsiteX131" fmla="*/ 45148 w 227013"/>
                  <a:gd name="connsiteY131" fmla="*/ 257598 h 547687"/>
                  <a:gd name="connsiteX132" fmla="*/ 45307 w 227013"/>
                  <a:gd name="connsiteY132" fmla="*/ 265382 h 547687"/>
                  <a:gd name="connsiteX133" fmla="*/ 45625 w 227013"/>
                  <a:gd name="connsiteY133" fmla="*/ 272849 h 547687"/>
                  <a:gd name="connsiteX134" fmla="*/ 46261 w 227013"/>
                  <a:gd name="connsiteY134" fmla="*/ 279839 h 547687"/>
                  <a:gd name="connsiteX135" fmla="*/ 46420 w 227013"/>
                  <a:gd name="connsiteY135" fmla="*/ 284287 h 547687"/>
                  <a:gd name="connsiteX136" fmla="*/ 45625 w 227013"/>
                  <a:gd name="connsiteY136" fmla="*/ 288259 h 547687"/>
                  <a:gd name="connsiteX137" fmla="*/ 44353 w 227013"/>
                  <a:gd name="connsiteY137" fmla="*/ 291595 h 547687"/>
                  <a:gd name="connsiteX138" fmla="*/ 42604 w 227013"/>
                  <a:gd name="connsiteY138" fmla="*/ 294773 h 547687"/>
                  <a:gd name="connsiteX139" fmla="*/ 40379 w 227013"/>
                  <a:gd name="connsiteY139" fmla="*/ 297156 h 547687"/>
                  <a:gd name="connsiteX140" fmla="*/ 37517 w 227013"/>
                  <a:gd name="connsiteY140" fmla="*/ 298903 h 547687"/>
                  <a:gd name="connsiteX141" fmla="*/ 34497 w 227013"/>
                  <a:gd name="connsiteY141" fmla="*/ 300492 h 547687"/>
                  <a:gd name="connsiteX142" fmla="*/ 31158 w 227013"/>
                  <a:gd name="connsiteY142" fmla="*/ 301604 h 547687"/>
                  <a:gd name="connsiteX143" fmla="*/ 27661 w 227013"/>
                  <a:gd name="connsiteY143" fmla="*/ 302080 h 547687"/>
                  <a:gd name="connsiteX144" fmla="*/ 24164 w 227013"/>
                  <a:gd name="connsiteY144" fmla="*/ 301921 h 547687"/>
                  <a:gd name="connsiteX145" fmla="*/ 20507 w 227013"/>
                  <a:gd name="connsiteY145" fmla="*/ 301604 h 547687"/>
                  <a:gd name="connsiteX146" fmla="*/ 17010 w 227013"/>
                  <a:gd name="connsiteY146" fmla="*/ 300492 h 547687"/>
                  <a:gd name="connsiteX147" fmla="*/ 13671 w 227013"/>
                  <a:gd name="connsiteY147" fmla="*/ 298903 h 547687"/>
                  <a:gd name="connsiteX148" fmla="*/ 10492 w 227013"/>
                  <a:gd name="connsiteY148" fmla="*/ 297156 h 547687"/>
                  <a:gd name="connsiteX149" fmla="*/ 7630 w 227013"/>
                  <a:gd name="connsiteY149" fmla="*/ 294614 h 547687"/>
                  <a:gd name="connsiteX150" fmla="*/ 5246 w 227013"/>
                  <a:gd name="connsiteY150" fmla="*/ 291595 h 547687"/>
                  <a:gd name="connsiteX151" fmla="*/ 3338 w 227013"/>
                  <a:gd name="connsiteY151" fmla="*/ 288259 h 547687"/>
                  <a:gd name="connsiteX152" fmla="*/ 1907 w 227013"/>
                  <a:gd name="connsiteY152" fmla="*/ 284287 h 547687"/>
                  <a:gd name="connsiteX153" fmla="*/ 954 w 227013"/>
                  <a:gd name="connsiteY153" fmla="*/ 279839 h 547687"/>
                  <a:gd name="connsiteX154" fmla="*/ 318 w 227013"/>
                  <a:gd name="connsiteY154" fmla="*/ 271737 h 547687"/>
                  <a:gd name="connsiteX155" fmla="*/ 0 w 227013"/>
                  <a:gd name="connsiteY155" fmla="*/ 263317 h 547687"/>
                  <a:gd name="connsiteX156" fmla="*/ 0 w 227013"/>
                  <a:gd name="connsiteY156" fmla="*/ 254897 h 547687"/>
                  <a:gd name="connsiteX157" fmla="*/ 159 w 227013"/>
                  <a:gd name="connsiteY157" fmla="*/ 246318 h 547687"/>
                  <a:gd name="connsiteX158" fmla="*/ 795 w 227013"/>
                  <a:gd name="connsiteY158" fmla="*/ 237581 h 547687"/>
                  <a:gd name="connsiteX159" fmla="*/ 1748 w 227013"/>
                  <a:gd name="connsiteY159" fmla="*/ 229161 h 547687"/>
                  <a:gd name="connsiteX160" fmla="*/ 3020 w 227013"/>
                  <a:gd name="connsiteY160" fmla="*/ 220423 h 547687"/>
                  <a:gd name="connsiteX161" fmla="*/ 4610 w 227013"/>
                  <a:gd name="connsiteY161" fmla="*/ 211844 h 547687"/>
                  <a:gd name="connsiteX162" fmla="*/ 6677 w 227013"/>
                  <a:gd name="connsiteY162" fmla="*/ 203583 h 547687"/>
                  <a:gd name="connsiteX163" fmla="*/ 9061 w 227013"/>
                  <a:gd name="connsiteY163" fmla="*/ 195164 h 547687"/>
                  <a:gd name="connsiteX164" fmla="*/ 11764 w 227013"/>
                  <a:gd name="connsiteY164" fmla="*/ 187061 h 547687"/>
                  <a:gd name="connsiteX165" fmla="*/ 14943 w 227013"/>
                  <a:gd name="connsiteY165" fmla="*/ 179118 h 547687"/>
                  <a:gd name="connsiteX166" fmla="*/ 18441 w 227013"/>
                  <a:gd name="connsiteY166" fmla="*/ 171493 h 547687"/>
                  <a:gd name="connsiteX167" fmla="*/ 22256 w 227013"/>
                  <a:gd name="connsiteY167" fmla="*/ 164185 h 547687"/>
                  <a:gd name="connsiteX168" fmla="*/ 26548 w 227013"/>
                  <a:gd name="connsiteY168" fmla="*/ 157353 h 547687"/>
                  <a:gd name="connsiteX169" fmla="*/ 31476 w 227013"/>
                  <a:gd name="connsiteY169" fmla="*/ 150681 h 547687"/>
                  <a:gd name="connsiteX170" fmla="*/ 36404 w 227013"/>
                  <a:gd name="connsiteY170" fmla="*/ 144644 h 547687"/>
                  <a:gd name="connsiteX171" fmla="*/ 42128 w 227013"/>
                  <a:gd name="connsiteY171" fmla="*/ 138766 h 547687"/>
                  <a:gd name="connsiteX172" fmla="*/ 48168 w 227013"/>
                  <a:gd name="connsiteY172" fmla="*/ 133524 h 547687"/>
                  <a:gd name="connsiteX173" fmla="*/ 54527 w 227013"/>
                  <a:gd name="connsiteY173" fmla="*/ 128916 h 547687"/>
                  <a:gd name="connsiteX174" fmla="*/ 61522 w 227013"/>
                  <a:gd name="connsiteY174" fmla="*/ 124627 h 547687"/>
                  <a:gd name="connsiteX175" fmla="*/ 68994 w 227013"/>
                  <a:gd name="connsiteY175" fmla="*/ 121291 h 547687"/>
                  <a:gd name="connsiteX176" fmla="*/ 76625 w 227013"/>
                  <a:gd name="connsiteY176" fmla="*/ 118272 h 547687"/>
                  <a:gd name="connsiteX177" fmla="*/ 85051 w 227013"/>
                  <a:gd name="connsiteY177" fmla="*/ 116048 h 547687"/>
                  <a:gd name="connsiteX178" fmla="*/ 93953 w 227013"/>
                  <a:gd name="connsiteY178" fmla="*/ 114777 h 547687"/>
                  <a:gd name="connsiteX179" fmla="*/ 100630 w 227013"/>
                  <a:gd name="connsiteY179" fmla="*/ 113348 h 547687"/>
                  <a:gd name="connsiteX180" fmla="*/ 111840 w 227013"/>
                  <a:gd name="connsiteY180" fmla="*/ 0 h 547687"/>
                  <a:gd name="connsiteX181" fmla="*/ 118678 w 227013"/>
                  <a:gd name="connsiteY181" fmla="*/ 476 h 547687"/>
                  <a:gd name="connsiteX182" fmla="*/ 125039 w 227013"/>
                  <a:gd name="connsiteY182" fmla="*/ 2064 h 547687"/>
                  <a:gd name="connsiteX183" fmla="*/ 130923 w 227013"/>
                  <a:gd name="connsiteY183" fmla="*/ 4286 h 547687"/>
                  <a:gd name="connsiteX184" fmla="*/ 136489 w 227013"/>
                  <a:gd name="connsiteY184" fmla="*/ 7461 h 547687"/>
                  <a:gd name="connsiteX185" fmla="*/ 141578 w 227013"/>
                  <a:gd name="connsiteY185" fmla="*/ 11430 h 547687"/>
                  <a:gd name="connsiteX186" fmla="*/ 146031 w 227013"/>
                  <a:gd name="connsiteY186" fmla="*/ 15875 h 547687"/>
                  <a:gd name="connsiteX187" fmla="*/ 149848 w 227013"/>
                  <a:gd name="connsiteY187" fmla="*/ 20955 h 547687"/>
                  <a:gd name="connsiteX188" fmla="*/ 152869 w 227013"/>
                  <a:gd name="connsiteY188" fmla="*/ 26670 h 547687"/>
                  <a:gd name="connsiteX189" fmla="*/ 155255 w 227013"/>
                  <a:gd name="connsiteY189" fmla="*/ 32861 h 547687"/>
                  <a:gd name="connsiteX190" fmla="*/ 156845 w 227013"/>
                  <a:gd name="connsiteY190" fmla="*/ 39370 h 547687"/>
                  <a:gd name="connsiteX191" fmla="*/ 157163 w 227013"/>
                  <a:gd name="connsiteY191" fmla="*/ 46196 h 547687"/>
                  <a:gd name="connsiteX192" fmla="*/ 156845 w 227013"/>
                  <a:gd name="connsiteY192" fmla="*/ 52864 h 547687"/>
                  <a:gd name="connsiteX193" fmla="*/ 155255 w 227013"/>
                  <a:gd name="connsiteY193" fmla="*/ 59373 h 547687"/>
                  <a:gd name="connsiteX194" fmla="*/ 152869 w 227013"/>
                  <a:gd name="connsiteY194" fmla="*/ 65564 h 547687"/>
                  <a:gd name="connsiteX195" fmla="*/ 149848 w 227013"/>
                  <a:gd name="connsiteY195" fmla="*/ 71120 h 547687"/>
                  <a:gd name="connsiteX196" fmla="*/ 146031 w 227013"/>
                  <a:gd name="connsiteY196" fmla="*/ 76200 h 547687"/>
                  <a:gd name="connsiteX197" fmla="*/ 141578 w 227013"/>
                  <a:gd name="connsiteY197" fmla="*/ 80804 h 547687"/>
                  <a:gd name="connsiteX198" fmla="*/ 136489 w 227013"/>
                  <a:gd name="connsiteY198" fmla="*/ 84773 h 547687"/>
                  <a:gd name="connsiteX199" fmla="*/ 130923 w 227013"/>
                  <a:gd name="connsiteY199" fmla="*/ 87789 h 547687"/>
                  <a:gd name="connsiteX200" fmla="*/ 125039 w 227013"/>
                  <a:gd name="connsiteY200" fmla="*/ 90170 h 547687"/>
                  <a:gd name="connsiteX201" fmla="*/ 118678 w 227013"/>
                  <a:gd name="connsiteY201" fmla="*/ 91599 h 547687"/>
                  <a:gd name="connsiteX202" fmla="*/ 111840 w 227013"/>
                  <a:gd name="connsiteY202" fmla="*/ 92075 h 547687"/>
                  <a:gd name="connsiteX203" fmla="*/ 105160 w 227013"/>
                  <a:gd name="connsiteY203" fmla="*/ 91599 h 547687"/>
                  <a:gd name="connsiteX204" fmla="*/ 98799 w 227013"/>
                  <a:gd name="connsiteY204" fmla="*/ 90170 h 547687"/>
                  <a:gd name="connsiteX205" fmla="*/ 92756 w 227013"/>
                  <a:gd name="connsiteY205" fmla="*/ 87789 h 547687"/>
                  <a:gd name="connsiteX206" fmla="*/ 87349 w 227013"/>
                  <a:gd name="connsiteY206" fmla="*/ 84773 h 547687"/>
                  <a:gd name="connsiteX207" fmla="*/ 82260 w 227013"/>
                  <a:gd name="connsiteY207" fmla="*/ 80804 h 547687"/>
                  <a:gd name="connsiteX208" fmla="*/ 77807 w 227013"/>
                  <a:gd name="connsiteY208" fmla="*/ 76200 h 547687"/>
                  <a:gd name="connsiteX209" fmla="*/ 73832 w 227013"/>
                  <a:gd name="connsiteY209" fmla="*/ 71120 h 547687"/>
                  <a:gd name="connsiteX210" fmla="*/ 70969 w 227013"/>
                  <a:gd name="connsiteY210" fmla="*/ 65564 h 547687"/>
                  <a:gd name="connsiteX211" fmla="*/ 68584 w 227013"/>
                  <a:gd name="connsiteY211" fmla="*/ 59373 h 547687"/>
                  <a:gd name="connsiteX212" fmla="*/ 67152 w 227013"/>
                  <a:gd name="connsiteY212" fmla="*/ 52864 h 547687"/>
                  <a:gd name="connsiteX213" fmla="*/ 66675 w 227013"/>
                  <a:gd name="connsiteY213" fmla="*/ 46196 h 547687"/>
                  <a:gd name="connsiteX214" fmla="*/ 67152 w 227013"/>
                  <a:gd name="connsiteY214" fmla="*/ 39370 h 547687"/>
                  <a:gd name="connsiteX215" fmla="*/ 68584 w 227013"/>
                  <a:gd name="connsiteY215" fmla="*/ 32861 h 547687"/>
                  <a:gd name="connsiteX216" fmla="*/ 70969 w 227013"/>
                  <a:gd name="connsiteY216" fmla="*/ 26670 h 547687"/>
                  <a:gd name="connsiteX217" fmla="*/ 73832 w 227013"/>
                  <a:gd name="connsiteY217" fmla="*/ 20955 h 547687"/>
                  <a:gd name="connsiteX218" fmla="*/ 77807 w 227013"/>
                  <a:gd name="connsiteY218" fmla="*/ 15875 h 547687"/>
                  <a:gd name="connsiteX219" fmla="*/ 82260 w 227013"/>
                  <a:gd name="connsiteY219" fmla="*/ 11430 h 547687"/>
                  <a:gd name="connsiteX220" fmla="*/ 87349 w 227013"/>
                  <a:gd name="connsiteY220" fmla="*/ 7461 h 547687"/>
                  <a:gd name="connsiteX221" fmla="*/ 92756 w 227013"/>
                  <a:gd name="connsiteY221" fmla="*/ 4286 h 547687"/>
                  <a:gd name="connsiteX222" fmla="*/ 98799 w 227013"/>
                  <a:gd name="connsiteY222" fmla="*/ 2064 h 547687"/>
                  <a:gd name="connsiteX223" fmla="*/ 105160 w 227013"/>
                  <a:gd name="connsiteY223" fmla="*/ 476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</a:cxnLst>
                <a:rect l="l" t="t" r="r" b="b"/>
                <a:pathLst>
                  <a:path w="227013" h="547687">
                    <a:moveTo>
                      <a:pt x="107625" y="112712"/>
                    </a:moveTo>
                    <a:lnTo>
                      <a:pt x="114620" y="112712"/>
                    </a:lnTo>
                    <a:lnTo>
                      <a:pt x="121455" y="113189"/>
                    </a:lnTo>
                    <a:lnTo>
                      <a:pt x="128291" y="114301"/>
                    </a:lnTo>
                    <a:lnTo>
                      <a:pt x="137512" y="115254"/>
                    </a:lnTo>
                    <a:lnTo>
                      <a:pt x="146414" y="117160"/>
                    </a:lnTo>
                    <a:lnTo>
                      <a:pt x="154681" y="119861"/>
                    </a:lnTo>
                    <a:lnTo>
                      <a:pt x="162311" y="123038"/>
                    </a:lnTo>
                    <a:lnTo>
                      <a:pt x="169465" y="127010"/>
                    </a:lnTo>
                    <a:lnTo>
                      <a:pt x="176301" y="131617"/>
                    </a:lnTo>
                    <a:lnTo>
                      <a:pt x="182660" y="136701"/>
                    </a:lnTo>
                    <a:lnTo>
                      <a:pt x="188542" y="142420"/>
                    </a:lnTo>
                    <a:lnTo>
                      <a:pt x="193947" y="148457"/>
                    </a:lnTo>
                    <a:lnTo>
                      <a:pt x="199034" y="155129"/>
                    </a:lnTo>
                    <a:lnTo>
                      <a:pt x="203485" y="162119"/>
                    </a:lnTo>
                    <a:lnTo>
                      <a:pt x="207460" y="169427"/>
                    </a:lnTo>
                    <a:lnTo>
                      <a:pt x="211275" y="177371"/>
                    </a:lnTo>
                    <a:lnTo>
                      <a:pt x="214454" y="185155"/>
                    </a:lnTo>
                    <a:lnTo>
                      <a:pt x="217316" y="193416"/>
                    </a:lnTo>
                    <a:lnTo>
                      <a:pt x="219859" y="201836"/>
                    </a:lnTo>
                    <a:lnTo>
                      <a:pt x="222085" y="210574"/>
                    </a:lnTo>
                    <a:lnTo>
                      <a:pt x="223675" y="219152"/>
                    </a:lnTo>
                    <a:lnTo>
                      <a:pt x="225106" y="227890"/>
                    </a:lnTo>
                    <a:lnTo>
                      <a:pt x="226059" y="236786"/>
                    </a:lnTo>
                    <a:lnTo>
                      <a:pt x="226695" y="245683"/>
                    </a:lnTo>
                    <a:lnTo>
                      <a:pt x="227013" y="254262"/>
                    </a:lnTo>
                    <a:lnTo>
                      <a:pt x="227013" y="262999"/>
                    </a:lnTo>
                    <a:lnTo>
                      <a:pt x="226695" y="271578"/>
                    </a:lnTo>
                    <a:lnTo>
                      <a:pt x="225900" y="279839"/>
                    </a:lnTo>
                    <a:lnTo>
                      <a:pt x="225265" y="284287"/>
                    </a:lnTo>
                    <a:lnTo>
                      <a:pt x="223675" y="288259"/>
                    </a:lnTo>
                    <a:lnTo>
                      <a:pt x="221767" y="291595"/>
                    </a:lnTo>
                    <a:lnTo>
                      <a:pt x="219383" y="294614"/>
                    </a:lnTo>
                    <a:lnTo>
                      <a:pt x="216521" y="296997"/>
                    </a:lnTo>
                    <a:lnTo>
                      <a:pt x="213342" y="298903"/>
                    </a:lnTo>
                    <a:lnTo>
                      <a:pt x="210003" y="300333"/>
                    </a:lnTo>
                    <a:lnTo>
                      <a:pt x="206506" y="301286"/>
                    </a:lnTo>
                    <a:lnTo>
                      <a:pt x="202849" y="301921"/>
                    </a:lnTo>
                    <a:lnTo>
                      <a:pt x="199352" y="301921"/>
                    </a:lnTo>
                    <a:lnTo>
                      <a:pt x="195855" y="301286"/>
                    </a:lnTo>
                    <a:lnTo>
                      <a:pt x="192675" y="300492"/>
                    </a:lnTo>
                    <a:lnTo>
                      <a:pt x="189496" y="298903"/>
                    </a:lnTo>
                    <a:lnTo>
                      <a:pt x="186793" y="297156"/>
                    </a:lnTo>
                    <a:lnTo>
                      <a:pt x="184409" y="294773"/>
                    </a:lnTo>
                    <a:lnTo>
                      <a:pt x="182501" y="291595"/>
                    </a:lnTo>
                    <a:lnTo>
                      <a:pt x="181229" y="288259"/>
                    </a:lnTo>
                    <a:lnTo>
                      <a:pt x="180752" y="284287"/>
                    </a:lnTo>
                    <a:lnTo>
                      <a:pt x="180752" y="279839"/>
                    </a:lnTo>
                    <a:lnTo>
                      <a:pt x="181388" y="273008"/>
                    </a:lnTo>
                    <a:lnTo>
                      <a:pt x="181706" y="265700"/>
                    </a:lnTo>
                    <a:lnTo>
                      <a:pt x="181865" y="258074"/>
                    </a:lnTo>
                    <a:lnTo>
                      <a:pt x="181706" y="250131"/>
                    </a:lnTo>
                    <a:lnTo>
                      <a:pt x="181229" y="241711"/>
                    </a:lnTo>
                    <a:lnTo>
                      <a:pt x="180434" y="233291"/>
                    </a:lnTo>
                    <a:lnTo>
                      <a:pt x="179321" y="225030"/>
                    </a:lnTo>
                    <a:lnTo>
                      <a:pt x="177732" y="216769"/>
                    </a:lnTo>
                    <a:lnTo>
                      <a:pt x="175665" y="208667"/>
                    </a:lnTo>
                    <a:lnTo>
                      <a:pt x="173122" y="201042"/>
                    </a:lnTo>
                    <a:lnTo>
                      <a:pt x="170260" y="193416"/>
                    </a:lnTo>
                    <a:lnTo>
                      <a:pt x="166604" y="186744"/>
                    </a:lnTo>
                    <a:lnTo>
                      <a:pt x="166604" y="219947"/>
                    </a:lnTo>
                    <a:lnTo>
                      <a:pt x="167240" y="252991"/>
                    </a:lnTo>
                    <a:lnTo>
                      <a:pt x="167557" y="286194"/>
                    </a:lnTo>
                    <a:lnTo>
                      <a:pt x="168193" y="289371"/>
                    </a:lnTo>
                    <a:lnTo>
                      <a:pt x="168352" y="292866"/>
                    </a:lnTo>
                    <a:lnTo>
                      <a:pt x="168511" y="350217"/>
                    </a:lnTo>
                    <a:lnTo>
                      <a:pt x="168829" y="407567"/>
                    </a:lnTo>
                    <a:lnTo>
                      <a:pt x="169624" y="464759"/>
                    </a:lnTo>
                    <a:lnTo>
                      <a:pt x="171532" y="522269"/>
                    </a:lnTo>
                    <a:lnTo>
                      <a:pt x="171373" y="527035"/>
                    </a:lnTo>
                    <a:lnTo>
                      <a:pt x="170578" y="531483"/>
                    </a:lnTo>
                    <a:lnTo>
                      <a:pt x="168988" y="535137"/>
                    </a:lnTo>
                    <a:lnTo>
                      <a:pt x="166763" y="538473"/>
                    </a:lnTo>
                    <a:lnTo>
                      <a:pt x="164378" y="541333"/>
                    </a:lnTo>
                    <a:lnTo>
                      <a:pt x="161358" y="543557"/>
                    </a:lnTo>
                    <a:lnTo>
                      <a:pt x="158019" y="545463"/>
                    </a:lnTo>
                    <a:lnTo>
                      <a:pt x="154363" y="546575"/>
                    </a:lnTo>
                    <a:lnTo>
                      <a:pt x="150547" y="547369"/>
                    </a:lnTo>
                    <a:lnTo>
                      <a:pt x="146732" y="547687"/>
                    </a:lnTo>
                    <a:lnTo>
                      <a:pt x="142917" y="547211"/>
                    </a:lnTo>
                    <a:lnTo>
                      <a:pt x="139101" y="546575"/>
                    </a:lnTo>
                    <a:lnTo>
                      <a:pt x="135445" y="545304"/>
                    </a:lnTo>
                    <a:lnTo>
                      <a:pt x="131789" y="543557"/>
                    </a:lnTo>
                    <a:lnTo>
                      <a:pt x="128609" y="541333"/>
                    </a:lnTo>
                    <a:lnTo>
                      <a:pt x="125907" y="538473"/>
                    </a:lnTo>
                    <a:lnTo>
                      <a:pt x="123522" y="535137"/>
                    </a:lnTo>
                    <a:lnTo>
                      <a:pt x="121614" y="531324"/>
                    </a:lnTo>
                    <a:lnTo>
                      <a:pt x="120502" y="527035"/>
                    </a:lnTo>
                    <a:lnTo>
                      <a:pt x="119866" y="522269"/>
                    </a:lnTo>
                    <a:lnTo>
                      <a:pt x="117958" y="462217"/>
                    </a:lnTo>
                    <a:lnTo>
                      <a:pt x="117004" y="402484"/>
                    </a:lnTo>
                    <a:lnTo>
                      <a:pt x="116686" y="342432"/>
                    </a:lnTo>
                    <a:lnTo>
                      <a:pt x="109214" y="342432"/>
                    </a:lnTo>
                    <a:lnTo>
                      <a:pt x="108897" y="402484"/>
                    </a:lnTo>
                    <a:lnTo>
                      <a:pt x="108102" y="462217"/>
                    </a:lnTo>
                    <a:lnTo>
                      <a:pt x="106035" y="522269"/>
                    </a:lnTo>
                    <a:lnTo>
                      <a:pt x="105558" y="527035"/>
                    </a:lnTo>
                    <a:lnTo>
                      <a:pt x="104286" y="531324"/>
                    </a:lnTo>
                    <a:lnTo>
                      <a:pt x="102379" y="535137"/>
                    </a:lnTo>
                    <a:lnTo>
                      <a:pt x="99994" y="538473"/>
                    </a:lnTo>
                    <a:lnTo>
                      <a:pt x="97292" y="541333"/>
                    </a:lnTo>
                    <a:lnTo>
                      <a:pt x="94112" y="543557"/>
                    </a:lnTo>
                    <a:lnTo>
                      <a:pt x="90774" y="545304"/>
                    </a:lnTo>
                    <a:lnTo>
                      <a:pt x="86958" y="546575"/>
                    </a:lnTo>
                    <a:lnTo>
                      <a:pt x="83143" y="547211"/>
                    </a:lnTo>
                    <a:lnTo>
                      <a:pt x="79328" y="547687"/>
                    </a:lnTo>
                    <a:lnTo>
                      <a:pt x="75512" y="547369"/>
                    </a:lnTo>
                    <a:lnTo>
                      <a:pt x="71697" y="546575"/>
                    </a:lnTo>
                    <a:lnTo>
                      <a:pt x="68041" y="545463"/>
                    </a:lnTo>
                    <a:lnTo>
                      <a:pt x="64702" y="543557"/>
                    </a:lnTo>
                    <a:lnTo>
                      <a:pt x="61681" y="541333"/>
                    </a:lnTo>
                    <a:lnTo>
                      <a:pt x="59138" y="538473"/>
                    </a:lnTo>
                    <a:lnTo>
                      <a:pt x="57071" y="535137"/>
                    </a:lnTo>
                    <a:lnTo>
                      <a:pt x="55481" y="531483"/>
                    </a:lnTo>
                    <a:lnTo>
                      <a:pt x="54527" y="527035"/>
                    </a:lnTo>
                    <a:lnTo>
                      <a:pt x="54368" y="522269"/>
                    </a:lnTo>
                    <a:lnTo>
                      <a:pt x="56276" y="464759"/>
                    </a:lnTo>
                    <a:lnTo>
                      <a:pt x="57230" y="407567"/>
                    </a:lnTo>
                    <a:lnTo>
                      <a:pt x="57548" y="350217"/>
                    </a:lnTo>
                    <a:lnTo>
                      <a:pt x="57707" y="292866"/>
                    </a:lnTo>
                    <a:lnTo>
                      <a:pt x="57707" y="292231"/>
                    </a:lnTo>
                    <a:lnTo>
                      <a:pt x="57707" y="291277"/>
                    </a:lnTo>
                    <a:lnTo>
                      <a:pt x="57707" y="288100"/>
                    </a:lnTo>
                    <a:lnTo>
                      <a:pt x="57707" y="191669"/>
                    </a:lnTo>
                    <a:lnTo>
                      <a:pt x="54368" y="199135"/>
                    </a:lnTo>
                    <a:lnTo>
                      <a:pt x="51666" y="207079"/>
                    </a:lnTo>
                    <a:lnTo>
                      <a:pt x="49758" y="215340"/>
                    </a:lnTo>
                    <a:lnTo>
                      <a:pt x="47851" y="223601"/>
                    </a:lnTo>
                    <a:lnTo>
                      <a:pt x="46738" y="232179"/>
                    </a:lnTo>
                    <a:lnTo>
                      <a:pt x="45784" y="240917"/>
                    </a:lnTo>
                    <a:lnTo>
                      <a:pt x="45307" y="249178"/>
                    </a:lnTo>
                    <a:lnTo>
                      <a:pt x="45148" y="257598"/>
                    </a:lnTo>
                    <a:lnTo>
                      <a:pt x="45307" y="265382"/>
                    </a:lnTo>
                    <a:lnTo>
                      <a:pt x="45625" y="272849"/>
                    </a:lnTo>
                    <a:lnTo>
                      <a:pt x="46261" y="279839"/>
                    </a:lnTo>
                    <a:lnTo>
                      <a:pt x="46420" y="284287"/>
                    </a:lnTo>
                    <a:lnTo>
                      <a:pt x="45625" y="288259"/>
                    </a:lnTo>
                    <a:lnTo>
                      <a:pt x="44353" y="291595"/>
                    </a:lnTo>
                    <a:lnTo>
                      <a:pt x="42604" y="294773"/>
                    </a:lnTo>
                    <a:lnTo>
                      <a:pt x="40379" y="297156"/>
                    </a:lnTo>
                    <a:lnTo>
                      <a:pt x="37517" y="298903"/>
                    </a:lnTo>
                    <a:lnTo>
                      <a:pt x="34497" y="300492"/>
                    </a:lnTo>
                    <a:lnTo>
                      <a:pt x="31158" y="301604"/>
                    </a:lnTo>
                    <a:lnTo>
                      <a:pt x="27661" y="302080"/>
                    </a:lnTo>
                    <a:lnTo>
                      <a:pt x="24164" y="301921"/>
                    </a:lnTo>
                    <a:lnTo>
                      <a:pt x="20507" y="301604"/>
                    </a:lnTo>
                    <a:lnTo>
                      <a:pt x="17010" y="300492"/>
                    </a:lnTo>
                    <a:lnTo>
                      <a:pt x="13671" y="298903"/>
                    </a:lnTo>
                    <a:lnTo>
                      <a:pt x="10492" y="297156"/>
                    </a:lnTo>
                    <a:lnTo>
                      <a:pt x="7630" y="294614"/>
                    </a:lnTo>
                    <a:lnTo>
                      <a:pt x="5246" y="291595"/>
                    </a:lnTo>
                    <a:lnTo>
                      <a:pt x="3338" y="288259"/>
                    </a:lnTo>
                    <a:lnTo>
                      <a:pt x="1907" y="284287"/>
                    </a:lnTo>
                    <a:lnTo>
                      <a:pt x="954" y="279839"/>
                    </a:lnTo>
                    <a:lnTo>
                      <a:pt x="318" y="271737"/>
                    </a:lnTo>
                    <a:lnTo>
                      <a:pt x="0" y="263317"/>
                    </a:lnTo>
                    <a:lnTo>
                      <a:pt x="0" y="254897"/>
                    </a:lnTo>
                    <a:lnTo>
                      <a:pt x="159" y="246318"/>
                    </a:lnTo>
                    <a:lnTo>
                      <a:pt x="795" y="237581"/>
                    </a:lnTo>
                    <a:lnTo>
                      <a:pt x="1748" y="229161"/>
                    </a:lnTo>
                    <a:lnTo>
                      <a:pt x="3020" y="220423"/>
                    </a:lnTo>
                    <a:lnTo>
                      <a:pt x="4610" y="211844"/>
                    </a:lnTo>
                    <a:lnTo>
                      <a:pt x="6677" y="203583"/>
                    </a:lnTo>
                    <a:lnTo>
                      <a:pt x="9061" y="195164"/>
                    </a:lnTo>
                    <a:lnTo>
                      <a:pt x="11764" y="187061"/>
                    </a:lnTo>
                    <a:lnTo>
                      <a:pt x="14943" y="179118"/>
                    </a:lnTo>
                    <a:lnTo>
                      <a:pt x="18441" y="171493"/>
                    </a:lnTo>
                    <a:lnTo>
                      <a:pt x="22256" y="164185"/>
                    </a:lnTo>
                    <a:lnTo>
                      <a:pt x="26548" y="157353"/>
                    </a:lnTo>
                    <a:lnTo>
                      <a:pt x="31476" y="150681"/>
                    </a:lnTo>
                    <a:lnTo>
                      <a:pt x="36404" y="144644"/>
                    </a:lnTo>
                    <a:lnTo>
                      <a:pt x="42128" y="138766"/>
                    </a:lnTo>
                    <a:lnTo>
                      <a:pt x="48168" y="133524"/>
                    </a:lnTo>
                    <a:lnTo>
                      <a:pt x="54527" y="128916"/>
                    </a:lnTo>
                    <a:lnTo>
                      <a:pt x="61522" y="124627"/>
                    </a:lnTo>
                    <a:lnTo>
                      <a:pt x="68994" y="121291"/>
                    </a:lnTo>
                    <a:lnTo>
                      <a:pt x="76625" y="118272"/>
                    </a:lnTo>
                    <a:lnTo>
                      <a:pt x="85051" y="116048"/>
                    </a:lnTo>
                    <a:lnTo>
                      <a:pt x="93953" y="114777"/>
                    </a:lnTo>
                    <a:lnTo>
                      <a:pt x="100630" y="113348"/>
                    </a:lnTo>
                    <a:close/>
                    <a:moveTo>
                      <a:pt x="111840" y="0"/>
                    </a:moveTo>
                    <a:lnTo>
                      <a:pt x="118678" y="476"/>
                    </a:lnTo>
                    <a:lnTo>
                      <a:pt x="125039" y="2064"/>
                    </a:lnTo>
                    <a:lnTo>
                      <a:pt x="130923" y="4286"/>
                    </a:lnTo>
                    <a:lnTo>
                      <a:pt x="136489" y="7461"/>
                    </a:lnTo>
                    <a:lnTo>
                      <a:pt x="141578" y="11430"/>
                    </a:lnTo>
                    <a:lnTo>
                      <a:pt x="146031" y="15875"/>
                    </a:lnTo>
                    <a:lnTo>
                      <a:pt x="149848" y="20955"/>
                    </a:lnTo>
                    <a:lnTo>
                      <a:pt x="152869" y="26670"/>
                    </a:lnTo>
                    <a:lnTo>
                      <a:pt x="155255" y="32861"/>
                    </a:lnTo>
                    <a:lnTo>
                      <a:pt x="156845" y="39370"/>
                    </a:lnTo>
                    <a:lnTo>
                      <a:pt x="157163" y="46196"/>
                    </a:lnTo>
                    <a:lnTo>
                      <a:pt x="156845" y="52864"/>
                    </a:lnTo>
                    <a:lnTo>
                      <a:pt x="155255" y="59373"/>
                    </a:lnTo>
                    <a:lnTo>
                      <a:pt x="152869" y="65564"/>
                    </a:lnTo>
                    <a:lnTo>
                      <a:pt x="149848" y="71120"/>
                    </a:lnTo>
                    <a:lnTo>
                      <a:pt x="146031" y="76200"/>
                    </a:lnTo>
                    <a:lnTo>
                      <a:pt x="141578" y="80804"/>
                    </a:lnTo>
                    <a:lnTo>
                      <a:pt x="136489" y="84773"/>
                    </a:lnTo>
                    <a:lnTo>
                      <a:pt x="130923" y="87789"/>
                    </a:lnTo>
                    <a:lnTo>
                      <a:pt x="125039" y="90170"/>
                    </a:lnTo>
                    <a:lnTo>
                      <a:pt x="118678" y="91599"/>
                    </a:lnTo>
                    <a:lnTo>
                      <a:pt x="111840" y="92075"/>
                    </a:lnTo>
                    <a:lnTo>
                      <a:pt x="105160" y="91599"/>
                    </a:lnTo>
                    <a:lnTo>
                      <a:pt x="98799" y="90170"/>
                    </a:lnTo>
                    <a:lnTo>
                      <a:pt x="92756" y="87789"/>
                    </a:lnTo>
                    <a:lnTo>
                      <a:pt x="87349" y="84773"/>
                    </a:lnTo>
                    <a:lnTo>
                      <a:pt x="82260" y="80804"/>
                    </a:lnTo>
                    <a:lnTo>
                      <a:pt x="77807" y="76200"/>
                    </a:lnTo>
                    <a:lnTo>
                      <a:pt x="73832" y="71120"/>
                    </a:lnTo>
                    <a:lnTo>
                      <a:pt x="70969" y="65564"/>
                    </a:lnTo>
                    <a:lnTo>
                      <a:pt x="68584" y="59373"/>
                    </a:lnTo>
                    <a:lnTo>
                      <a:pt x="67152" y="52864"/>
                    </a:lnTo>
                    <a:lnTo>
                      <a:pt x="66675" y="46196"/>
                    </a:lnTo>
                    <a:lnTo>
                      <a:pt x="67152" y="39370"/>
                    </a:lnTo>
                    <a:lnTo>
                      <a:pt x="68584" y="32861"/>
                    </a:lnTo>
                    <a:lnTo>
                      <a:pt x="70969" y="26670"/>
                    </a:lnTo>
                    <a:lnTo>
                      <a:pt x="73832" y="20955"/>
                    </a:lnTo>
                    <a:lnTo>
                      <a:pt x="77807" y="15875"/>
                    </a:lnTo>
                    <a:lnTo>
                      <a:pt x="82260" y="11430"/>
                    </a:lnTo>
                    <a:lnTo>
                      <a:pt x="87349" y="7461"/>
                    </a:lnTo>
                    <a:lnTo>
                      <a:pt x="92756" y="4286"/>
                    </a:lnTo>
                    <a:lnTo>
                      <a:pt x="98799" y="2064"/>
                    </a:lnTo>
                    <a:lnTo>
                      <a:pt x="105160" y="476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B001A2F9-3CC3-B04C-A3E9-46234A9DB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6916" y="1809750"/>
                <a:ext cx="311618" cy="751803"/>
              </a:xfrm>
              <a:custGeom>
                <a:avLst/>
                <a:gdLst>
                  <a:gd name="connsiteX0" fmla="*/ 107625 w 227013"/>
                  <a:gd name="connsiteY0" fmla="*/ 112712 h 547687"/>
                  <a:gd name="connsiteX1" fmla="*/ 114620 w 227013"/>
                  <a:gd name="connsiteY1" fmla="*/ 112712 h 547687"/>
                  <a:gd name="connsiteX2" fmla="*/ 121455 w 227013"/>
                  <a:gd name="connsiteY2" fmla="*/ 113189 h 547687"/>
                  <a:gd name="connsiteX3" fmla="*/ 128291 w 227013"/>
                  <a:gd name="connsiteY3" fmla="*/ 114301 h 547687"/>
                  <a:gd name="connsiteX4" fmla="*/ 137512 w 227013"/>
                  <a:gd name="connsiteY4" fmla="*/ 115254 h 547687"/>
                  <a:gd name="connsiteX5" fmla="*/ 146414 w 227013"/>
                  <a:gd name="connsiteY5" fmla="*/ 117160 h 547687"/>
                  <a:gd name="connsiteX6" fmla="*/ 154681 w 227013"/>
                  <a:gd name="connsiteY6" fmla="*/ 119861 h 547687"/>
                  <a:gd name="connsiteX7" fmla="*/ 162311 w 227013"/>
                  <a:gd name="connsiteY7" fmla="*/ 123038 h 547687"/>
                  <a:gd name="connsiteX8" fmla="*/ 169465 w 227013"/>
                  <a:gd name="connsiteY8" fmla="*/ 127010 h 547687"/>
                  <a:gd name="connsiteX9" fmla="*/ 176301 w 227013"/>
                  <a:gd name="connsiteY9" fmla="*/ 131617 h 547687"/>
                  <a:gd name="connsiteX10" fmla="*/ 182660 w 227013"/>
                  <a:gd name="connsiteY10" fmla="*/ 136701 h 547687"/>
                  <a:gd name="connsiteX11" fmla="*/ 188542 w 227013"/>
                  <a:gd name="connsiteY11" fmla="*/ 142420 h 547687"/>
                  <a:gd name="connsiteX12" fmla="*/ 193947 w 227013"/>
                  <a:gd name="connsiteY12" fmla="*/ 148457 h 547687"/>
                  <a:gd name="connsiteX13" fmla="*/ 199034 w 227013"/>
                  <a:gd name="connsiteY13" fmla="*/ 155129 h 547687"/>
                  <a:gd name="connsiteX14" fmla="*/ 203485 w 227013"/>
                  <a:gd name="connsiteY14" fmla="*/ 162119 h 547687"/>
                  <a:gd name="connsiteX15" fmla="*/ 207460 w 227013"/>
                  <a:gd name="connsiteY15" fmla="*/ 169427 h 547687"/>
                  <a:gd name="connsiteX16" fmla="*/ 211275 w 227013"/>
                  <a:gd name="connsiteY16" fmla="*/ 177371 h 547687"/>
                  <a:gd name="connsiteX17" fmla="*/ 214454 w 227013"/>
                  <a:gd name="connsiteY17" fmla="*/ 185155 h 547687"/>
                  <a:gd name="connsiteX18" fmla="*/ 217316 w 227013"/>
                  <a:gd name="connsiteY18" fmla="*/ 193416 h 547687"/>
                  <a:gd name="connsiteX19" fmla="*/ 219859 w 227013"/>
                  <a:gd name="connsiteY19" fmla="*/ 201836 h 547687"/>
                  <a:gd name="connsiteX20" fmla="*/ 222085 w 227013"/>
                  <a:gd name="connsiteY20" fmla="*/ 210574 h 547687"/>
                  <a:gd name="connsiteX21" fmla="*/ 223675 w 227013"/>
                  <a:gd name="connsiteY21" fmla="*/ 219152 h 547687"/>
                  <a:gd name="connsiteX22" fmla="*/ 225106 w 227013"/>
                  <a:gd name="connsiteY22" fmla="*/ 227890 h 547687"/>
                  <a:gd name="connsiteX23" fmla="*/ 226059 w 227013"/>
                  <a:gd name="connsiteY23" fmla="*/ 236786 h 547687"/>
                  <a:gd name="connsiteX24" fmla="*/ 226695 w 227013"/>
                  <a:gd name="connsiteY24" fmla="*/ 245683 h 547687"/>
                  <a:gd name="connsiteX25" fmla="*/ 227013 w 227013"/>
                  <a:gd name="connsiteY25" fmla="*/ 254262 h 547687"/>
                  <a:gd name="connsiteX26" fmla="*/ 227013 w 227013"/>
                  <a:gd name="connsiteY26" fmla="*/ 262999 h 547687"/>
                  <a:gd name="connsiteX27" fmla="*/ 226695 w 227013"/>
                  <a:gd name="connsiteY27" fmla="*/ 271578 h 547687"/>
                  <a:gd name="connsiteX28" fmla="*/ 225900 w 227013"/>
                  <a:gd name="connsiteY28" fmla="*/ 279839 h 547687"/>
                  <a:gd name="connsiteX29" fmla="*/ 225265 w 227013"/>
                  <a:gd name="connsiteY29" fmla="*/ 284287 h 547687"/>
                  <a:gd name="connsiteX30" fmla="*/ 223675 w 227013"/>
                  <a:gd name="connsiteY30" fmla="*/ 288259 h 547687"/>
                  <a:gd name="connsiteX31" fmla="*/ 221767 w 227013"/>
                  <a:gd name="connsiteY31" fmla="*/ 291595 h 547687"/>
                  <a:gd name="connsiteX32" fmla="*/ 219383 w 227013"/>
                  <a:gd name="connsiteY32" fmla="*/ 294614 h 547687"/>
                  <a:gd name="connsiteX33" fmla="*/ 216521 w 227013"/>
                  <a:gd name="connsiteY33" fmla="*/ 296997 h 547687"/>
                  <a:gd name="connsiteX34" fmla="*/ 213342 w 227013"/>
                  <a:gd name="connsiteY34" fmla="*/ 298903 h 547687"/>
                  <a:gd name="connsiteX35" fmla="*/ 210003 w 227013"/>
                  <a:gd name="connsiteY35" fmla="*/ 300333 h 547687"/>
                  <a:gd name="connsiteX36" fmla="*/ 206506 w 227013"/>
                  <a:gd name="connsiteY36" fmla="*/ 301286 h 547687"/>
                  <a:gd name="connsiteX37" fmla="*/ 202849 w 227013"/>
                  <a:gd name="connsiteY37" fmla="*/ 301921 h 547687"/>
                  <a:gd name="connsiteX38" fmla="*/ 199352 w 227013"/>
                  <a:gd name="connsiteY38" fmla="*/ 301921 h 547687"/>
                  <a:gd name="connsiteX39" fmla="*/ 195855 w 227013"/>
                  <a:gd name="connsiteY39" fmla="*/ 301286 h 547687"/>
                  <a:gd name="connsiteX40" fmla="*/ 192675 w 227013"/>
                  <a:gd name="connsiteY40" fmla="*/ 300492 h 547687"/>
                  <a:gd name="connsiteX41" fmla="*/ 189496 w 227013"/>
                  <a:gd name="connsiteY41" fmla="*/ 298903 h 547687"/>
                  <a:gd name="connsiteX42" fmla="*/ 186793 w 227013"/>
                  <a:gd name="connsiteY42" fmla="*/ 297156 h 547687"/>
                  <a:gd name="connsiteX43" fmla="*/ 184409 w 227013"/>
                  <a:gd name="connsiteY43" fmla="*/ 294773 h 547687"/>
                  <a:gd name="connsiteX44" fmla="*/ 182501 w 227013"/>
                  <a:gd name="connsiteY44" fmla="*/ 291595 h 547687"/>
                  <a:gd name="connsiteX45" fmla="*/ 181229 w 227013"/>
                  <a:gd name="connsiteY45" fmla="*/ 288259 h 547687"/>
                  <a:gd name="connsiteX46" fmla="*/ 180752 w 227013"/>
                  <a:gd name="connsiteY46" fmla="*/ 284287 h 547687"/>
                  <a:gd name="connsiteX47" fmla="*/ 180752 w 227013"/>
                  <a:gd name="connsiteY47" fmla="*/ 279839 h 547687"/>
                  <a:gd name="connsiteX48" fmla="*/ 181388 w 227013"/>
                  <a:gd name="connsiteY48" fmla="*/ 273008 h 547687"/>
                  <a:gd name="connsiteX49" fmla="*/ 181706 w 227013"/>
                  <a:gd name="connsiteY49" fmla="*/ 265700 h 547687"/>
                  <a:gd name="connsiteX50" fmla="*/ 181865 w 227013"/>
                  <a:gd name="connsiteY50" fmla="*/ 258074 h 547687"/>
                  <a:gd name="connsiteX51" fmla="*/ 181706 w 227013"/>
                  <a:gd name="connsiteY51" fmla="*/ 250131 h 547687"/>
                  <a:gd name="connsiteX52" fmla="*/ 181229 w 227013"/>
                  <a:gd name="connsiteY52" fmla="*/ 241711 h 547687"/>
                  <a:gd name="connsiteX53" fmla="*/ 180434 w 227013"/>
                  <a:gd name="connsiteY53" fmla="*/ 233291 h 547687"/>
                  <a:gd name="connsiteX54" fmla="*/ 179321 w 227013"/>
                  <a:gd name="connsiteY54" fmla="*/ 225030 h 547687"/>
                  <a:gd name="connsiteX55" fmla="*/ 177732 w 227013"/>
                  <a:gd name="connsiteY55" fmla="*/ 216769 h 547687"/>
                  <a:gd name="connsiteX56" fmla="*/ 175665 w 227013"/>
                  <a:gd name="connsiteY56" fmla="*/ 208667 h 547687"/>
                  <a:gd name="connsiteX57" fmla="*/ 173122 w 227013"/>
                  <a:gd name="connsiteY57" fmla="*/ 201042 h 547687"/>
                  <a:gd name="connsiteX58" fmla="*/ 170260 w 227013"/>
                  <a:gd name="connsiteY58" fmla="*/ 193416 h 547687"/>
                  <a:gd name="connsiteX59" fmla="*/ 166604 w 227013"/>
                  <a:gd name="connsiteY59" fmla="*/ 186744 h 547687"/>
                  <a:gd name="connsiteX60" fmla="*/ 166604 w 227013"/>
                  <a:gd name="connsiteY60" fmla="*/ 219947 h 547687"/>
                  <a:gd name="connsiteX61" fmla="*/ 167240 w 227013"/>
                  <a:gd name="connsiteY61" fmla="*/ 252991 h 547687"/>
                  <a:gd name="connsiteX62" fmla="*/ 167557 w 227013"/>
                  <a:gd name="connsiteY62" fmla="*/ 286194 h 547687"/>
                  <a:gd name="connsiteX63" fmla="*/ 168193 w 227013"/>
                  <a:gd name="connsiteY63" fmla="*/ 289371 h 547687"/>
                  <a:gd name="connsiteX64" fmla="*/ 168352 w 227013"/>
                  <a:gd name="connsiteY64" fmla="*/ 292866 h 547687"/>
                  <a:gd name="connsiteX65" fmla="*/ 168511 w 227013"/>
                  <a:gd name="connsiteY65" fmla="*/ 350217 h 547687"/>
                  <a:gd name="connsiteX66" fmla="*/ 168829 w 227013"/>
                  <a:gd name="connsiteY66" fmla="*/ 407567 h 547687"/>
                  <a:gd name="connsiteX67" fmla="*/ 169624 w 227013"/>
                  <a:gd name="connsiteY67" fmla="*/ 464759 h 547687"/>
                  <a:gd name="connsiteX68" fmla="*/ 171532 w 227013"/>
                  <a:gd name="connsiteY68" fmla="*/ 522269 h 547687"/>
                  <a:gd name="connsiteX69" fmla="*/ 171373 w 227013"/>
                  <a:gd name="connsiteY69" fmla="*/ 527035 h 547687"/>
                  <a:gd name="connsiteX70" fmla="*/ 170578 w 227013"/>
                  <a:gd name="connsiteY70" fmla="*/ 531483 h 547687"/>
                  <a:gd name="connsiteX71" fmla="*/ 168988 w 227013"/>
                  <a:gd name="connsiteY71" fmla="*/ 535137 h 547687"/>
                  <a:gd name="connsiteX72" fmla="*/ 166763 w 227013"/>
                  <a:gd name="connsiteY72" fmla="*/ 538473 h 547687"/>
                  <a:gd name="connsiteX73" fmla="*/ 164378 w 227013"/>
                  <a:gd name="connsiteY73" fmla="*/ 541333 h 547687"/>
                  <a:gd name="connsiteX74" fmla="*/ 161358 w 227013"/>
                  <a:gd name="connsiteY74" fmla="*/ 543557 h 547687"/>
                  <a:gd name="connsiteX75" fmla="*/ 158019 w 227013"/>
                  <a:gd name="connsiteY75" fmla="*/ 545463 h 547687"/>
                  <a:gd name="connsiteX76" fmla="*/ 154363 w 227013"/>
                  <a:gd name="connsiteY76" fmla="*/ 546575 h 547687"/>
                  <a:gd name="connsiteX77" fmla="*/ 150547 w 227013"/>
                  <a:gd name="connsiteY77" fmla="*/ 547369 h 547687"/>
                  <a:gd name="connsiteX78" fmla="*/ 146732 w 227013"/>
                  <a:gd name="connsiteY78" fmla="*/ 547687 h 547687"/>
                  <a:gd name="connsiteX79" fmla="*/ 142917 w 227013"/>
                  <a:gd name="connsiteY79" fmla="*/ 547211 h 547687"/>
                  <a:gd name="connsiteX80" fmla="*/ 139101 w 227013"/>
                  <a:gd name="connsiteY80" fmla="*/ 546575 h 547687"/>
                  <a:gd name="connsiteX81" fmla="*/ 135445 w 227013"/>
                  <a:gd name="connsiteY81" fmla="*/ 545304 h 547687"/>
                  <a:gd name="connsiteX82" fmla="*/ 131789 w 227013"/>
                  <a:gd name="connsiteY82" fmla="*/ 543557 h 547687"/>
                  <a:gd name="connsiteX83" fmla="*/ 128609 w 227013"/>
                  <a:gd name="connsiteY83" fmla="*/ 541333 h 547687"/>
                  <a:gd name="connsiteX84" fmla="*/ 125907 w 227013"/>
                  <a:gd name="connsiteY84" fmla="*/ 538473 h 547687"/>
                  <a:gd name="connsiteX85" fmla="*/ 123522 w 227013"/>
                  <a:gd name="connsiteY85" fmla="*/ 535137 h 547687"/>
                  <a:gd name="connsiteX86" fmla="*/ 121614 w 227013"/>
                  <a:gd name="connsiteY86" fmla="*/ 531324 h 547687"/>
                  <a:gd name="connsiteX87" fmla="*/ 120502 w 227013"/>
                  <a:gd name="connsiteY87" fmla="*/ 527035 h 547687"/>
                  <a:gd name="connsiteX88" fmla="*/ 119866 w 227013"/>
                  <a:gd name="connsiteY88" fmla="*/ 522269 h 547687"/>
                  <a:gd name="connsiteX89" fmla="*/ 117958 w 227013"/>
                  <a:gd name="connsiteY89" fmla="*/ 462217 h 547687"/>
                  <a:gd name="connsiteX90" fmla="*/ 117004 w 227013"/>
                  <a:gd name="connsiteY90" fmla="*/ 402484 h 547687"/>
                  <a:gd name="connsiteX91" fmla="*/ 116686 w 227013"/>
                  <a:gd name="connsiteY91" fmla="*/ 342432 h 547687"/>
                  <a:gd name="connsiteX92" fmla="*/ 109214 w 227013"/>
                  <a:gd name="connsiteY92" fmla="*/ 342432 h 547687"/>
                  <a:gd name="connsiteX93" fmla="*/ 108897 w 227013"/>
                  <a:gd name="connsiteY93" fmla="*/ 402484 h 547687"/>
                  <a:gd name="connsiteX94" fmla="*/ 108102 w 227013"/>
                  <a:gd name="connsiteY94" fmla="*/ 462217 h 547687"/>
                  <a:gd name="connsiteX95" fmla="*/ 106035 w 227013"/>
                  <a:gd name="connsiteY95" fmla="*/ 522269 h 547687"/>
                  <a:gd name="connsiteX96" fmla="*/ 105558 w 227013"/>
                  <a:gd name="connsiteY96" fmla="*/ 527035 h 547687"/>
                  <a:gd name="connsiteX97" fmla="*/ 104286 w 227013"/>
                  <a:gd name="connsiteY97" fmla="*/ 531324 h 547687"/>
                  <a:gd name="connsiteX98" fmla="*/ 102379 w 227013"/>
                  <a:gd name="connsiteY98" fmla="*/ 535137 h 547687"/>
                  <a:gd name="connsiteX99" fmla="*/ 99994 w 227013"/>
                  <a:gd name="connsiteY99" fmla="*/ 538473 h 547687"/>
                  <a:gd name="connsiteX100" fmla="*/ 97292 w 227013"/>
                  <a:gd name="connsiteY100" fmla="*/ 541333 h 547687"/>
                  <a:gd name="connsiteX101" fmla="*/ 94112 w 227013"/>
                  <a:gd name="connsiteY101" fmla="*/ 543557 h 547687"/>
                  <a:gd name="connsiteX102" fmla="*/ 90774 w 227013"/>
                  <a:gd name="connsiteY102" fmla="*/ 545304 h 547687"/>
                  <a:gd name="connsiteX103" fmla="*/ 86958 w 227013"/>
                  <a:gd name="connsiteY103" fmla="*/ 546575 h 547687"/>
                  <a:gd name="connsiteX104" fmla="*/ 83143 w 227013"/>
                  <a:gd name="connsiteY104" fmla="*/ 547211 h 547687"/>
                  <a:gd name="connsiteX105" fmla="*/ 79328 w 227013"/>
                  <a:gd name="connsiteY105" fmla="*/ 547687 h 547687"/>
                  <a:gd name="connsiteX106" fmla="*/ 75512 w 227013"/>
                  <a:gd name="connsiteY106" fmla="*/ 547369 h 547687"/>
                  <a:gd name="connsiteX107" fmla="*/ 71697 w 227013"/>
                  <a:gd name="connsiteY107" fmla="*/ 546575 h 547687"/>
                  <a:gd name="connsiteX108" fmla="*/ 68041 w 227013"/>
                  <a:gd name="connsiteY108" fmla="*/ 545463 h 547687"/>
                  <a:gd name="connsiteX109" fmla="*/ 64702 w 227013"/>
                  <a:gd name="connsiteY109" fmla="*/ 543557 h 547687"/>
                  <a:gd name="connsiteX110" fmla="*/ 61681 w 227013"/>
                  <a:gd name="connsiteY110" fmla="*/ 541333 h 547687"/>
                  <a:gd name="connsiteX111" fmla="*/ 59138 w 227013"/>
                  <a:gd name="connsiteY111" fmla="*/ 538473 h 547687"/>
                  <a:gd name="connsiteX112" fmla="*/ 57071 w 227013"/>
                  <a:gd name="connsiteY112" fmla="*/ 535137 h 547687"/>
                  <a:gd name="connsiteX113" fmla="*/ 55481 w 227013"/>
                  <a:gd name="connsiteY113" fmla="*/ 531483 h 547687"/>
                  <a:gd name="connsiteX114" fmla="*/ 54527 w 227013"/>
                  <a:gd name="connsiteY114" fmla="*/ 527035 h 547687"/>
                  <a:gd name="connsiteX115" fmla="*/ 54368 w 227013"/>
                  <a:gd name="connsiteY115" fmla="*/ 522269 h 547687"/>
                  <a:gd name="connsiteX116" fmla="*/ 56276 w 227013"/>
                  <a:gd name="connsiteY116" fmla="*/ 464759 h 547687"/>
                  <a:gd name="connsiteX117" fmla="*/ 57230 w 227013"/>
                  <a:gd name="connsiteY117" fmla="*/ 407567 h 547687"/>
                  <a:gd name="connsiteX118" fmla="*/ 57548 w 227013"/>
                  <a:gd name="connsiteY118" fmla="*/ 350217 h 547687"/>
                  <a:gd name="connsiteX119" fmla="*/ 57707 w 227013"/>
                  <a:gd name="connsiteY119" fmla="*/ 292866 h 547687"/>
                  <a:gd name="connsiteX120" fmla="*/ 57707 w 227013"/>
                  <a:gd name="connsiteY120" fmla="*/ 292231 h 547687"/>
                  <a:gd name="connsiteX121" fmla="*/ 57707 w 227013"/>
                  <a:gd name="connsiteY121" fmla="*/ 291277 h 547687"/>
                  <a:gd name="connsiteX122" fmla="*/ 57707 w 227013"/>
                  <a:gd name="connsiteY122" fmla="*/ 288100 h 547687"/>
                  <a:gd name="connsiteX123" fmla="*/ 57707 w 227013"/>
                  <a:gd name="connsiteY123" fmla="*/ 191669 h 547687"/>
                  <a:gd name="connsiteX124" fmla="*/ 54368 w 227013"/>
                  <a:gd name="connsiteY124" fmla="*/ 199135 h 547687"/>
                  <a:gd name="connsiteX125" fmla="*/ 51666 w 227013"/>
                  <a:gd name="connsiteY125" fmla="*/ 207079 h 547687"/>
                  <a:gd name="connsiteX126" fmla="*/ 49758 w 227013"/>
                  <a:gd name="connsiteY126" fmla="*/ 215340 h 547687"/>
                  <a:gd name="connsiteX127" fmla="*/ 47851 w 227013"/>
                  <a:gd name="connsiteY127" fmla="*/ 223601 h 547687"/>
                  <a:gd name="connsiteX128" fmla="*/ 46738 w 227013"/>
                  <a:gd name="connsiteY128" fmla="*/ 232179 h 547687"/>
                  <a:gd name="connsiteX129" fmla="*/ 45784 w 227013"/>
                  <a:gd name="connsiteY129" fmla="*/ 240917 h 547687"/>
                  <a:gd name="connsiteX130" fmla="*/ 45307 w 227013"/>
                  <a:gd name="connsiteY130" fmla="*/ 249178 h 547687"/>
                  <a:gd name="connsiteX131" fmla="*/ 45148 w 227013"/>
                  <a:gd name="connsiteY131" fmla="*/ 257598 h 547687"/>
                  <a:gd name="connsiteX132" fmla="*/ 45307 w 227013"/>
                  <a:gd name="connsiteY132" fmla="*/ 265382 h 547687"/>
                  <a:gd name="connsiteX133" fmla="*/ 45625 w 227013"/>
                  <a:gd name="connsiteY133" fmla="*/ 272849 h 547687"/>
                  <a:gd name="connsiteX134" fmla="*/ 46261 w 227013"/>
                  <a:gd name="connsiteY134" fmla="*/ 279839 h 547687"/>
                  <a:gd name="connsiteX135" fmla="*/ 46420 w 227013"/>
                  <a:gd name="connsiteY135" fmla="*/ 284287 h 547687"/>
                  <a:gd name="connsiteX136" fmla="*/ 45625 w 227013"/>
                  <a:gd name="connsiteY136" fmla="*/ 288259 h 547687"/>
                  <a:gd name="connsiteX137" fmla="*/ 44353 w 227013"/>
                  <a:gd name="connsiteY137" fmla="*/ 291595 h 547687"/>
                  <a:gd name="connsiteX138" fmla="*/ 42604 w 227013"/>
                  <a:gd name="connsiteY138" fmla="*/ 294773 h 547687"/>
                  <a:gd name="connsiteX139" fmla="*/ 40379 w 227013"/>
                  <a:gd name="connsiteY139" fmla="*/ 297156 h 547687"/>
                  <a:gd name="connsiteX140" fmla="*/ 37517 w 227013"/>
                  <a:gd name="connsiteY140" fmla="*/ 298903 h 547687"/>
                  <a:gd name="connsiteX141" fmla="*/ 34497 w 227013"/>
                  <a:gd name="connsiteY141" fmla="*/ 300492 h 547687"/>
                  <a:gd name="connsiteX142" fmla="*/ 31158 w 227013"/>
                  <a:gd name="connsiteY142" fmla="*/ 301604 h 547687"/>
                  <a:gd name="connsiteX143" fmla="*/ 27661 w 227013"/>
                  <a:gd name="connsiteY143" fmla="*/ 302080 h 547687"/>
                  <a:gd name="connsiteX144" fmla="*/ 24164 w 227013"/>
                  <a:gd name="connsiteY144" fmla="*/ 301921 h 547687"/>
                  <a:gd name="connsiteX145" fmla="*/ 20507 w 227013"/>
                  <a:gd name="connsiteY145" fmla="*/ 301604 h 547687"/>
                  <a:gd name="connsiteX146" fmla="*/ 17010 w 227013"/>
                  <a:gd name="connsiteY146" fmla="*/ 300492 h 547687"/>
                  <a:gd name="connsiteX147" fmla="*/ 13671 w 227013"/>
                  <a:gd name="connsiteY147" fmla="*/ 298903 h 547687"/>
                  <a:gd name="connsiteX148" fmla="*/ 10492 w 227013"/>
                  <a:gd name="connsiteY148" fmla="*/ 297156 h 547687"/>
                  <a:gd name="connsiteX149" fmla="*/ 7630 w 227013"/>
                  <a:gd name="connsiteY149" fmla="*/ 294614 h 547687"/>
                  <a:gd name="connsiteX150" fmla="*/ 5246 w 227013"/>
                  <a:gd name="connsiteY150" fmla="*/ 291595 h 547687"/>
                  <a:gd name="connsiteX151" fmla="*/ 3338 w 227013"/>
                  <a:gd name="connsiteY151" fmla="*/ 288259 h 547687"/>
                  <a:gd name="connsiteX152" fmla="*/ 1907 w 227013"/>
                  <a:gd name="connsiteY152" fmla="*/ 284287 h 547687"/>
                  <a:gd name="connsiteX153" fmla="*/ 954 w 227013"/>
                  <a:gd name="connsiteY153" fmla="*/ 279839 h 547687"/>
                  <a:gd name="connsiteX154" fmla="*/ 318 w 227013"/>
                  <a:gd name="connsiteY154" fmla="*/ 271737 h 547687"/>
                  <a:gd name="connsiteX155" fmla="*/ 0 w 227013"/>
                  <a:gd name="connsiteY155" fmla="*/ 263317 h 547687"/>
                  <a:gd name="connsiteX156" fmla="*/ 0 w 227013"/>
                  <a:gd name="connsiteY156" fmla="*/ 254897 h 547687"/>
                  <a:gd name="connsiteX157" fmla="*/ 159 w 227013"/>
                  <a:gd name="connsiteY157" fmla="*/ 246318 h 547687"/>
                  <a:gd name="connsiteX158" fmla="*/ 795 w 227013"/>
                  <a:gd name="connsiteY158" fmla="*/ 237581 h 547687"/>
                  <a:gd name="connsiteX159" fmla="*/ 1748 w 227013"/>
                  <a:gd name="connsiteY159" fmla="*/ 229161 h 547687"/>
                  <a:gd name="connsiteX160" fmla="*/ 3020 w 227013"/>
                  <a:gd name="connsiteY160" fmla="*/ 220423 h 547687"/>
                  <a:gd name="connsiteX161" fmla="*/ 4610 w 227013"/>
                  <a:gd name="connsiteY161" fmla="*/ 211844 h 547687"/>
                  <a:gd name="connsiteX162" fmla="*/ 6677 w 227013"/>
                  <a:gd name="connsiteY162" fmla="*/ 203583 h 547687"/>
                  <a:gd name="connsiteX163" fmla="*/ 9061 w 227013"/>
                  <a:gd name="connsiteY163" fmla="*/ 195164 h 547687"/>
                  <a:gd name="connsiteX164" fmla="*/ 11764 w 227013"/>
                  <a:gd name="connsiteY164" fmla="*/ 187061 h 547687"/>
                  <a:gd name="connsiteX165" fmla="*/ 14943 w 227013"/>
                  <a:gd name="connsiteY165" fmla="*/ 179118 h 547687"/>
                  <a:gd name="connsiteX166" fmla="*/ 18441 w 227013"/>
                  <a:gd name="connsiteY166" fmla="*/ 171493 h 547687"/>
                  <a:gd name="connsiteX167" fmla="*/ 22256 w 227013"/>
                  <a:gd name="connsiteY167" fmla="*/ 164185 h 547687"/>
                  <a:gd name="connsiteX168" fmla="*/ 26548 w 227013"/>
                  <a:gd name="connsiteY168" fmla="*/ 157353 h 547687"/>
                  <a:gd name="connsiteX169" fmla="*/ 31476 w 227013"/>
                  <a:gd name="connsiteY169" fmla="*/ 150681 h 547687"/>
                  <a:gd name="connsiteX170" fmla="*/ 36404 w 227013"/>
                  <a:gd name="connsiteY170" fmla="*/ 144644 h 547687"/>
                  <a:gd name="connsiteX171" fmla="*/ 42128 w 227013"/>
                  <a:gd name="connsiteY171" fmla="*/ 138766 h 547687"/>
                  <a:gd name="connsiteX172" fmla="*/ 48168 w 227013"/>
                  <a:gd name="connsiteY172" fmla="*/ 133524 h 547687"/>
                  <a:gd name="connsiteX173" fmla="*/ 54527 w 227013"/>
                  <a:gd name="connsiteY173" fmla="*/ 128916 h 547687"/>
                  <a:gd name="connsiteX174" fmla="*/ 61522 w 227013"/>
                  <a:gd name="connsiteY174" fmla="*/ 124627 h 547687"/>
                  <a:gd name="connsiteX175" fmla="*/ 68994 w 227013"/>
                  <a:gd name="connsiteY175" fmla="*/ 121291 h 547687"/>
                  <a:gd name="connsiteX176" fmla="*/ 76625 w 227013"/>
                  <a:gd name="connsiteY176" fmla="*/ 118272 h 547687"/>
                  <a:gd name="connsiteX177" fmla="*/ 85051 w 227013"/>
                  <a:gd name="connsiteY177" fmla="*/ 116048 h 547687"/>
                  <a:gd name="connsiteX178" fmla="*/ 93953 w 227013"/>
                  <a:gd name="connsiteY178" fmla="*/ 114777 h 547687"/>
                  <a:gd name="connsiteX179" fmla="*/ 100630 w 227013"/>
                  <a:gd name="connsiteY179" fmla="*/ 113348 h 547687"/>
                  <a:gd name="connsiteX180" fmla="*/ 111840 w 227013"/>
                  <a:gd name="connsiteY180" fmla="*/ 0 h 547687"/>
                  <a:gd name="connsiteX181" fmla="*/ 118678 w 227013"/>
                  <a:gd name="connsiteY181" fmla="*/ 476 h 547687"/>
                  <a:gd name="connsiteX182" fmla="*/ 125039 w 227013"/>
                  <a:gd name="connsiteY182" fmla="*/ 2064 h 547687"/>
                  <a:gd name="connsiteX183" fmla="*/ 130923 w 227013"/>
                  <a:gd name="connsiteY183" fmla="*/ 4286 h 547687"/>
                  <a:gd name="connsiteX184" fmla="*/ 136489 w 227013"/>
                  <a:gd name="connsiteY184" fmla="*/ 7461 h 547687"/>
                  <a:gd name="connsiteX185" fmla="*/ 141578 w 227013"/>
                  <a:gd name="connsiteY185" fmla="*/ 11430 h 547687"/>
                  <a:gd name="connsiteX186" fmla="*/ 146031 w 227013"/>
                  <a:gd name="connsiteY186" fmla="*/ 15875 h 547687"/>
                  <a:gd name="connsiteX187" fmla="*/ 149848 w 227013"/>
                  <a:gd name="connsiteY187" fmla="*/ 20955 h 547687"/>
                  <a:gd name="connsiteX188" fmla="*/ 152869 w 227013"/>
                  <a:gd name="connsiteY188" fmla="*/ 26670 h 547687"/>
                  <a:gd name="connsiteX189" fmla="*/ 155255 w 227013"/>
                  <a:gd name="connsiteY189" fmla="*/ 32861 h 547687"/>
                  <a:gd name="connsiteX190" fmla="*/ 156845 w 227013"/>
                  <a:gd name="connsiteY190" fmla="*/ 39370 h 547687"/>
                  <a:gd name="connsiteX191" fmla="*/ 157163 w 227013"/>
                  <a:gd name="connsiteY191" fmla="*/ 46196 h 547687"/>
                  <a:gd name="connsiteX192" fmla="*/ 156845 w 227013"/>
                  <a:gd name="connsiteY192" fmla="*/ 52864 h 547687"/>
                  <a:gd name="connsiteX193" fmla="*/ 155255 w 227013"/>
                  <a:gd name="connsiteY193" fmla="*/ 59373 h 547687"/>
                  <a:gd name="connsiteX194" fmla="*/ 152869 w 227013"/>
                  <a:gd name="connsiteY194" fmla="*/ 65564 h 547687"/>
                  <a:gd name="connsiteX195" fmla="*/ 149848 w 227013"/>
                  <a:gd name="connsiteY195" fmla="*/ 71120 h 547687"/>
                  <a:gd name="connsiteX196" fmla="*/ 146031 w 227013"/>
                  <a:gd name="connsiteY196" fmla="*/ 76200 h 547687"/>
                  <a:gd name="connsiteX197" fmla="*/ 141578 w 227013"/>
                  <a:gd name="connsiteY197" fmla="*/ 80804 h 547687"/>
                  <a:gd name="connsiteX198" fmla="*/ 136489 w 227013"/>
                  <a:gd name="connsiteY198" fmla="*/ 84773 h 547687"/>
                  <a:gd name="connsiteX199" fmla="*/ 130923 w 227013"/>
                  <a:gd name="connsiteY199" fmla="*/ 87789 h 547687"/>
                  <a:gd name="connsiteX200" fmla="*/ 125039 w 227013"/>
                  <a:gd name="connsiteY200" fmla="*/ 90170 h 547687"/>
                  <a:gd name="connsiteX201" fmla="*/ 118678 w 227013"/>
                  <a:gd name="connsiteY201" fmla="*/ 91599 h 547687"/>
                  <a:gd name="connsiteX202" fmla="*/ 111840 w 227013"/>
                  <a:gd name="connsiteY202" fmla="*/ 92075 h 547687"/>
                  <a:gd name="connsiteX203" fmla="*/ 105160 w 227013"/>
                  <a:gd name="connsiteY203" fmla="*/ 91599 h 547687"/>
                  <a:gd name="connsiteX204" fmla="*/ 98799 w 227013"/>
                  <a:gd name="connsiteY204" fmla="*/ 90170 h 547687"/>
                  <a:gd name="connsiteX205" fmla="*/ 92756 w 227013"/>
                  <a:gd name="connsiteY205" fmla="*/ 87789 h 547687"/>
                  <a:gd name="connsiteX206" fmla="*/ 87349 w 227013"/>
                  <a:gd name="connsiteY206" fmla="*/ 84773 h 547687"/>
                  <a:gd name="connsiteX207" fmla="*/ 82260 w 227013"/>
                  <a:gd name="connsiteY207" fmla="*/ 80804 h 547687"/>
                  <a:gd name="connsiteX208" fmla="*/ 77807 w 227013"/>
                  <a:gd name="connsiteY208" fmla="*/ 76200 h 547687"/>
                  <a:gd name="connsiteX209" fmla="*/ 73832 w 227013"/>
                  <a:gd name="connsiteY209" fmla="*/ 71120 h 547687"/>
                  <a:gd name="connsiteX210" fmla="*/ 70969 w 227013"/>
                  <a:gd name="connsiteY210" fmla="*/ 65564 h 547687"/>
                  <a:gd name="connsiteX211" fmla="*/ 68584 w 227013"/>
                  <a:gd name="connsiteY211" fmla="*/ 59373 h 547687"/>
                  <a:gd name="connsiteX212" fmla="*/ 67152 w 227013"/>
                  <a:gd name="connsiteY212" fmla="*/ 52864 h 547687"/>
                  <a:gd name="connsiteX213" fmla="*/ 66675 w 227013"/>
                  <a:gd name="connsiteY213" fmla="*/ 46196 h 547687"/>
                  <a:gd name="connsiteX214" fmla="*/ 67152 w 227013"/>
                  <a:gd name="connsiteY214" fmla="*/ 39370 h 547687"/>
                  <a:gd name="connsiteX215" fmla="*/ 68584 w 227013"/>
                  <a:gd name="connsiteY215" fmla="*/ 32861 h 547687"/>
                  <a:gd name="connsiteX216" fmla="*/ 70969 w 227013"/>
                  <a:gd name="connsiteY216" fmla="*/ 26670 h 547687"/>
                  <a:gd name="connsiteX217" fmla="*/ 73832 w 227013"/>
                  <a:gd name="connsiteY217" fmla="*/ 20955 h 547687"/>
                  <a:gd name="connsiteX218" fmla="*/ 77807 w 227013"/>
                  <a:gd name="connsiteY218" fmla="*/ 15875 h 547687"/>
                  <a:gd name="connsiteX219" fmla="*/ 82260 w 227013"/>
                  <a:gd name="connsiteY219" fmla="*/ 11430 h 547687"/>
                  <a:gd name="connsiteX220" fmla="*/ 87349 w 227013"/>
                  <a:gd name="connsiteY220" fmla="*/ 7461 h 547687"/>
                  <a:gd name="connsiteX221" fmla="*/ 92756 w 227013"/>
                  <a:gd name="connsiteY221" fmla="*/ 4286 h 547687"/>
                  <a:gd name="connsiteX222" fmla="*/ 98799 w 227013"/>
                  <a:gd name="connsiteY222" fmla="*/ 2064 h 547687"/>
                  <a:gd name="connsiteX223" fmla="*/ 105160 w 227013"/>
                  <a:gd name="connsiteY223" fmla="*/ 476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</a:cxnLst>
                <a:rect l="l" t="t" r="r" b="b"/>
                <a:pathLst>
                  <a:path w="227013" h="547687">
                    <a:moveTo>
                      <a:pt x="107625" y="112712"/>
                    </a:moveTo>
                    <a:lnTo>
                      <a:pt x="114620" y="112712"/>
                    </a:lnTo>
                    <a:lnTo>
                      <a:pt x="121455" y="113189"/>
                    </a:lnTo>
                    <a:lnTo>
                      <a:pt x="128291" y="114301"/>
                    </a:lnTo>
                    <a:lnTo>
                      <a:pt x="137512" y="115254"/>
                    </a:lnTo>
                    <a:lnTo>
                      <a:pt x="146414" y="117160"/>
                    </a:lnTo>
                    <a:lnTo>
                      <a:pt x="154681" y="119861"/>
                    </a:lnTo>
                    <a:lnTo>
                      <a:pt x="162311" y="123038"/>
                    </a:lnTo>
                    <a:lnTo>
                      <a:pt x="169465" y="127010"/>
                    </a:lnTo>
                    <a:lnTo>
                      <a:pt x="176301" y="131617"/>
                    </a:lnTo>
                    <a:lnTo>
                      <a:pt x="182660" y="136701"/>
                    </a:lnTo>
                    <a:lnTo>
                      <a:pt x="188542" y="142420"/>
                    </a:lnTo>
                    <a:lnTo>
                      <a:pt x="193947" y="148457"/>
                    </a:lnTo>
                    <a:lnTo>
                      <a:pt x="199034" y="155129"/>
                    </a:lnTo>
                    <a:lnTo>
                      <a:pt x="203485" y="162119"/>
                    </a:lnTo>
                    <a:lnTo>
                      <a:pt x="207460" y="169427"/>
                    </a:lnTo>
                    <a:lnTo>
                      <a:pt x="211275" y="177371"/>
                    </a:lnTo>
                    <a:lnTo>
                      <a:pt x="214454" y="185155"/>
                    </a:lnTo>
                    <a:lnTo>
                      <a:pt x="217316" y="193416"/>
                    </a:lnTo>
                    <a:lnTo>
                      <a:pt x="219859" y="201836"/>
                    </a:lnTo>
                    <a:lnTo>
                      <a:pt x="222085" y="210574"/>
                    </a:lnTo>
                    <a:lnTo>
                      <a:pt x="223675" y="219152"/>
                    </a:lnTo>
                    <a:lnTo>
                      <a:pt x="225106" y="227890"/>
                    </a:lnTo>
                    <a:lnTo>
                      <a:pt x="226059" y="236786"/>
                    </a:lnTo>
                    <a:lnTo>
                      <a:pt x="226695" y="245683"/>
                    </a:lnTo>
                    <a:lnTo>
                      <a:pt x="227013" y="254262"/>
                    </a:lnTo>
                    <a:lnTo>
                      <a:pt x="227013" y="262999"/>
                    </a:lnTo>
                    <a:lnTo>
                      <a:pt x="226695" y="271578"/>
                    </a:lnTo>
                    <a:lnTo>
                      <a:pt x="225900" y="279839"/>
                    </a:lnTo>
                    <a:lnTo>
                      <a:pt x="225265" y="284287"/>
                    </a:lnTo>
                    <a:lnTo>
                      <a:pt x="223675" y="288259"/>
                    </a:lnTo>
                    <a:lnTo>
                      <a:pt x="221767" y="291595"/>
                    </a:lnTo>
                    <a:lnTo>
                      <a:pt x="219383" y="294614"/>
                    </a:lnTo>
                    <a:lnTo>
                      <a:pt x="216521" y="296997"/>
                    </a:lnTo>
                    <a:lnTo>
                      <a:pt x="213342" y="298903"/>
                    </a:lnTo>
                    <a:lnTo>
                      <a:pt x="210003" y="300333"/>
                    </a:lnTo>
                    <a:lnTo>
                      <a:pt x="206506" y="301286"/>
                    </a:lnTo>
                    <a:lnTo>
                      <a:pt x="202849" y="301921"/>
                    </a:lnTo>
                    <a:lnTo>
                      <a:pt x="199352" y="301921"/>
                    </a:lnTo>
                    <a:lnTo>
                      <a:pt x="195855" y="301286"/>
                    </a:lnTo>
                    <a:lnTo>
                      <a:pt x="192675" y="300492"/>
                    </a:lnTo>
                    <a:lnTo>
                      <a:pt x="189496" y="298903"/>
                    </a:lnTo>
                    <a:lnTo>
                      <a:pt x="186793" y="297156"/>
                    </a:lnTo>
                    <a:lnTo>
                      <a:pt x="184409" y="294773"/>
                    </a:lnTo>
                    <a:lnTo>
                      <a:pt x="182501" y="291595"/>
                    </a:lnTo>
                    <a:lnTo>
                      <a:pt x="181229" y="288259"/>
                    </a:lnTo>
                    <a:lnTo>
                      <a:pt x="180752" y="284287"/>
                    </a:lnTo>
                    <a:lnTo>
                      <a:pt x="180752" y="279839"/>
                    </a:lnTo>
                    <a:lnTo>
                      <a:pt x="181388" y="273008"/>
                    </a:lnTo>
                    <a:lnTo>
                      <a:pt x="181706" y="265700"/>
                    </a:lnTo>
                    <a:lnTo>
                      <a:pt x="181865" y="258074"/>
                    </a:lnTo>
                    <a:lnTo>
                      <a:pt x="181706" y="250131"/>
                    </a:lnTo>
                    <a:lnTo>
                      <a:pt x="181229" y="241711"/>
                    </a:lnTo>
                    <a:lnTo>
                      <a:pt x="180434" y="233291"/>
                    </a:lnTo>
                    <a:lnTo>
                      <a:pt x="179321" y="225030"/>
                    </a:lnTo>
                    <a:lnTo>
                      <a:pt x="177732" y="216769"/>
                    </a:lnTo>
                    <a:lnTo>
                      <a:pt x="175665" y="208667"/>
                    </a:lnTo>
                    <a:lnTo>
                      <a:pt x="173122" y="201042"/>
                    </a:lnTo>
                    <a:lnTo>
                      <a:pt x="170260" y="193416"/>
                    </a:lnTo>
                    <a:lnTo>
                      <a:pt x="166604" y="186744"/>
                    </a:lnTo>
                    <a:lnTo>
                      <a:pt x="166604" y="219947"/>
                    </a:lnTo>
                    <a:lnTo>
                      <a:pt x="167240" y="252991"/>
                    </a:lnTo>
                    <a:lnTo>
                      <a:pt x="167557" y="286194"/>
                    </a:lnTo>
                    <a:lnTo>
                      <a:pt x="168193" y="289371"/>
                    </a:lnTo>
                    <a:lnTo>
                      <a:pt x="168352" y="292866"/>
                    </a:lnTo>
                    <a:lnTo>
                      <a:pt x="168511" y="350217"/>
                    </a:lnTo>
                    <a:lnTo>
                      <a:pt x="168829" y="407567"/>
                    </a:lnTo>
                    <a:lnTo>
                      <a:pt x="169624" y="464759"/>
                    </a:lnTo>
                    <a:lnTo>
                      <a:pt x="171532" y="522269"/>
                    </a:lnTo>
                    <a:lnTo>
                      <a:pt x="171373" y="527035"/>
                    </a:lnTo>
                    <a:lnTo>
                      <a:pt x="170578" y="531483"/>
                    </a:lnTo>
                    <a:lnTo>
                      <a:pt x="168988" y="535137"/>
                    </a:lnTo>
                    <a:lnTo>
                      <a:pt x="166763" y="538473"/>
                    </a:lnTo>
                    <a:lnTo>
                      <a:pt x="164378" y="541333"/>
                    </a:lnTo>
                    <a:lnTo>
                      <a:pt x="161358" y="543557"/>
                    </a:lnTo>
                    <a:lnTo>
                      <a:pt x="158019" y="545463"/>
                    </a:lnTo>
                    <a:lnTo>
                      <a:pt x="154363" y="546575"/>
                    </a:lnTo>
                    <a:lnTo>
                      <a:pt x="150547" y="547369"/>
                    </a:lnTo>
                    <a:lnTo>
                      <a:pt x="146732" y="547687"/>
                    </a:lnTo>
                    <a:lnTo>
                      <a:pt x="142917" y="547211"/>
                    </a:lnTo>
                    <a:lnTo>
                      <a:pt x="139101" y="546575"/>
                    </a:lnTo>
                    <a:lnTo>
                      <a:pt x="135445" y="545304"/>
                    </a:lnTo>
                    <a:lnTo>
                      <a:pt x="131789" y="543557"/>
                    </a:lnTo>
                    <a:lnTo>
                      <a:pt x="128609" y="541333"/>
                    </a:lnTo>
                    <a:lnTo>
                      <a:pt x="125907" y="538473"/>
                    </a:lnTo>
                    <a:lnTo>
                      <a:pt x="123522" y="535137"/>
                    </a:lnTo>
                    <a:lnTo>
                      <a:pt x="121614" y="531324"/>
                    </a:lnTo>
                    <a:lnTo>
                      <a:pt x="120502" y="527035"/>
                    </a:lnTo>
                    <a:lnTo>
                      <a:pt x="119866" y="522269"/>
                    </a:lnTo>
                    <a:lnTo>
                      <a:pt x="117958" y="462217"/>
                    </a:lnTo>
                    <a:lnTo>
                      <a:pt x="117004" y="402484"/>
                    </a:lnTo>
                    <a:lnTo>
                      <a:pt x="116686" y="342432"/>
                    </a:lnTo>
                    <a:lnTo>
                      <a:pt x="109214" y="342432"/>
                    </a:lnTo>
                    <a:lnTo>
                      <a:pt x="108897" y="402484"/>
                    </a:lnTo>
                    <a:lnTo>
                      <a:pt x="108102" y="462217"/>
                    </a:lnTo>
                    <a:lnTo>
                      <a:pt x="106035" y="522269"/>
                    </a:lnTo>
                    <a:lnTo>
                      <a:pt x="105558" y="527035"/>
                    </a:lnTo>
                    <a:lnTo>
                      <a:pt x="104286" y="531324"/>
                    </a:lnTo>
                    <a:lnTo>
                      <a:pt x="102379" y="535137"/>
                    </a:lnTo>
                    <a:lnTo>
                      <a:pt x="99994" y="538473"/>
                    </a:lnTo>
                    <a:lnTo>
                      <a:pt x="97292" y="541333"/>
                    </a:lnTo>
                    <a:lnTo>
                      <a:pt x="94112" y="543557"/>
                    </a:lnTo>
                    <a:lnTo>
                      <a:pt x="90774" y="545304"/>
                    </a:lnTo>
                    <a:lnTo>
                      <a:pt x="86958" y="546575"/>
                    </a:lnTo>
                    <a:lnTo>
                      <a:pt x="83143" y="547211"/>
                    </a:lnTo>
                    <a:lnTo>
                      <a:pt x="79328" y="547687"/>
                    </a:lnTo>
                    <a:lnTo>
                      <a:pt x="75512" y="547369"/>
                    </a:lnTo>
                    <a:lnTo>
                      <a:pt x="71697" y="546575"/>
                    </a:lnTo>
                    <a:lnTo>
                      <a:pt x="68041" y="545463"/>
                    </a:lnTo>
                    <a:lnTo>
                      <a:pt x="64702" y="543557"/>
                    </a:lnTo>
                    <a:lnTo>
                      <a:pt x="61681" y="541333"/>
                    </a:lnTo>
                    <a:lnTo>
                      <a:pt x="59138" y="538473"/>
                    </a:lnTo>
                    <a:lnTo>
                      <a:pt x="57071" y="535137"/>
                    </a:lnTo>
                    <a:lnTo>
                      <a:pt x="55481" y="531483"/>
                    </a:lnTo>
                    <a:lnTo>
                      <a:pt x="54527" y="527035"/>
                    </a:lnTo>
                    <a:lnTo>
                      <a:pt x="54368" y="522269"/>
                    </a:lnTo>
                    <a:lnTo>
                      <a:pt x="56276" y="464759"/>
                    </a:lnTo>
                    <a:lnTo>
                      <a:pt x="57230" y="407567"/>
                    </a:lnTo>
                    <a:lnTo>
                      <a:pt x="57548" y="350217"/>
                    </a:lnTo>
                    <a:lnTo>
                      <a:pt x="57707" y="292866"/>
                    </a:lnTo>
                    <a:lnTo>
                      <a:pt x="57707" y="292231"/>
                    </a:lnTo>
                    <a:lnTo>
                      <a:pt x="57707" y="291277"/>
                    </a:lnTo>
                    <a:lnTo>
                      <a:pt x="57707" y="288100"/>
                    </a:lnTo>
                    <a:lnTo>
                      <a:pt x="57707" y="191669"/>
                    </a:lnTo>
                    <a:lnTo>
                      <a:pt x="54368" y="199135"/>
                    </a:lnTo>
                    <a:lnTo>
                      <a:pt x="51666" y="207079"/>
                    </a:lnTo>
                    <a:lnTo>
                      <a:pt x="49758" y="215340"/>
                    </a:lnTo>
                    <a:lnTo>
                      <a:pt x="47851" y="223601"/>
                    </a:lnTo>
                    <a:lnTo>
                      <a:pt x="46738" y="232179"/>
                    </a:lnTo>
                    <a:lnTo>
                      <a:pt x="45784" y="240917"/>
                    </a:lnTo>
                    <a:lnTo>
                      <a:pt x="45307" y="249178"/>
                    </a:lnTo>
                    <a:lnTo>
                      <a:pt x="45148" y="257598"/>
                    </a:lnTo>
                    <a:lnTo>
                      <a:pt x="45307" y="265382"/>
                    </a:lnTo>
                    <a:lnTo>
                      <a:pt x="45625" y="272849"/>
                    </a:lnTo>
                    <a:lnTo>
                      <a:pt x="46261" y="279839"/>
                    </a:lnTo>
                    <a:lnTo>
                      <a:pt x="46420" y="284287"/>
                    </a:lnTo>
                    <a:lnTo>
                      <a:pt x="45625" y="288259"/>
                    </a:lnTo>
                    <a:lnTo>
                      <a:pt x="44353" y="291595"/>
                    </a:lnTo>
                    <a:lnTo>
                      <a:pt x="42604" y="294773"/>
                    </a:lnTo>
                    <a:lnTo>
                      <a:pt x="40379" y="297156"/>
                    </a:lnTo>
                    <a:lnTo>
                      <a:pt x="37517" y="298903"/>
                    </a:lnTo>
                    <a:lnTo>
                      <a:pt x="34497" y="300492"/>
                    </a:lnTo>
                    <a:lnTo>
                      <a:pt x="31158" y="301604"/>
                    </a:lnTo>
                    <a:lnTo>
                      <a:pt x="27661" y="302080"/>
                    </a:lnTo>
                    <a:lnTo>
                      <a:pt x="24164" y="301921"/>
                    </a:lnTo>
                    <a:lnTo>
                      <a:pt x="20507" y="301604"/>
                    </a:lnTo>
                    <a:lnTo>
                      <a:pt x="17010" y="300492"/>
                    </a:lnTo>
                    <a:lnTo>
                      <a:pt x="13671" y="298903"/>
                    </a:lnTo>
                    <a:lnTo>
                      <a:pt x="10492" y="297156"/>
                    </a:lnTo>
                    <a:lnTo>
                      <a:pt x="7630" y="294614"/>
                    </a:lnTo>
                    <a:lnTo>
                      <a:pt x="5246" y="291595"/>
                    </a:lnTo>
                    <a:lnTo>
                      <a:pt x="3338" y="288259"/>
                    </a:lnTo>
                    <a:lnTo>
                      <a:pt x="1907" y="284287"/>
                    </a:lnTo>
                    <a:lnTo>
                      <a:pt x="954" y="279839"/>
                    </a:lnTo>
                    <a:lnTo>
                      <a:pt x="318" y="271737"/>
                    </a:lnTo>
                    <a:lnTo>
                      <a:pt x="0" y="263317"/>
                    </a:lnTo>
                    <a:lnTo>
                      <a:pt x="0" y="254897"/>
                    </a:lnTo>
                    <a:lnTo>
                      <a:pt x="159" y="246318"/>
                    </a:lnTo>
                    <a:lnTo>
                      <a:pt x="795" y="237581"/>
                    </a:lnTo>
                    <a:lnTo>
                      <a:pt x="1748" y="229161"/>
                    </a:lnTo>
                    <a:lnTo>
                      <a:pt x="3020" y="220423"/>
                    </a:lnTo>
                    <a:lnTo>
                      <a:pt x="4610" y="211844"/>
                    </a:lnTo>
                    <a:lnTo>
                      <a:pt x="6677" y="203583"/>
                    </a:lnTo>
                    <a:lnTo>
                      <a:pt x="9061" y="195164"/>
                    </a:lnTo>
                    <a:lnTo>
                      <a:pt x="11764" y="187061"/>
                    </a:lnTo>
                    <a:lnTo>
                      <a:pt x="14943" y="179118"/>
                    </a:lnTo>
                    <a:lnTo>
                      <a:pt x="18441" y="171493"/>
                    </a:lnTo>
                    <a:lnTo>
                      <a:pt x="22256" y="164185"/>
                    </a:lnTo>
                    <a:lnTo>
                      <a:pt x="26548" y="157353"/>
                    </a:lnTo>
                    <a:lnTo>
                      <a:pt x="31476" y="150681"/>
                    </a:lnTo>
                    <a:lnTo>
                      <a:pt x="36404" y="144644"/>
                    </a:lnTo>
                    <a:lnTo>
                      <a:pt x="42128" y="138766"/>
                    </a:lnTo>
                    <a:lnTo>
                      <a:pt x="48168" y="133524"/>
                    </a:lnTo>
                    <a:lnTo>
                      <a:pt x="54527" y="128916"/>
                    </a:lnTo>
                    <a:lnTo>
                      <a:pt x="61522" y="124627"/>
                    </a:lnTo>
                    <a:lnTo>
                      <a:pt x="68994" y="121291"/>
                    </a:lnTo>
                    <a:lnTo>
                      <a:pt x="76625" y="118272"/>
                    </a:lnTo>
                    <a:lnTo>
                      <a:pt x="85051" y="116048"/>
                    </a:lnTo>
                    <a:lnTo>
                      <a:pt x="93953" y="114777"/>
                    </a:lnTo>
                    <a:lnTo>
                      <a:pt x="100630" y="113348"/>
                    </a:lnTo>
                    <a:close/>
                    <a:moveTo>
                      <a:pt x="111840" y="0"/>
                    </a:moveTo>
                    <a:lnTo>
                      <a:pt x="118678" y="476"/>
                    </a:lnTo>
                    <a:lnTo>
                      <a:pt x="125039" y="2064"/>
                    </a:lnTo>
                    <a:lnTo>
                      <a:pt x="130923" y="4286"/>
                    </a:lnTo>
                    <a:lnTo>
                      <a:pt x="136489" y="7461"/>
                    </a:lnTo>
                    <a:lnTo>
                      <a:pt x="141578" y="11430"/>
                    </a:lnTo>
                    <a:lnTo>
                      <a:pt x="146031" y="15875"/>
                    </a:lnTo>
                    <a:lnTo>
                      <a:pt x="149848" y="20955"/>
                    </a:lnTo>
                    <a:lnTo>
                      <a:pt x="152869" y="26670"/>
                    </a:lnTo>
                    <a:lnTo>
                      <a:pt x="155255" y="32861"/>
                    </a:lnTo>
                    <a:lnTo>
                      <a:pt x="156845" y="39370"/>
                    </a:lnTo>
                    <a:lnTo>
                      <a:pt x="157163" y="46196"/>
                    </a:lnTo>
                    <a:lnTo>
                      <a:pt x="156845" y="52864"/>
                    </a:lnTo>
                    <a:lnTo>
                      <a:pt x="155255" y="59373"/>
                    </a:lnTo>
                    <a:lnTo>
                      <a:pt x="152869" y="65564"/>
                    </a:lnTo>
                    <a:lnTo>
                      <a:pt x="149848" y="71120"/>
                    </a:lnTo>
                    <a:lnTo>
                      <a:pt x="146031" y="76200"/>
                    </a:lnTo>
                    <a:lnTo>
                      <a:pt x="141578" y="80804"/>
                    </a:lnTo>
                    <a:lnTo>
                      <a:pt x="136489" y="84773"/>
                    </a:lnTo>
                    <a:lnTo>
                      <a:pt x="130923" y="87789"/>
                    </a:lnTo>
                    <a:lnTo>
                      <a:pt x="125039" y="90170"/>
                    </a:lnTo>
                    <a:lnTo>
                      <a:pt x="118678" y="91599"/>
                    </a:lnTo>
                    <a:lnTo>
                      <a:pt x="111840" y="92075"/>
                    </a:lnTo>
                    <a:lnTo>
                      <a:pt x="105160" y="91599"/>
                    </a:lnTo>
                    <a:lnTo>
                      <a:pt x="98799" y="90170"/>
                    </a:lnTo>
                    <a:lnTo>
                      <a:pt x="92756" y="87789"/>
                    </a:lnTo>
                    <a:lnTo>
                      <a:pt x="87349" y="84773"/>
                    </a:lnTo>
                    <a:lnTo>
                      <a:pt x="82260" y="80804"/>
                    </a:lnTo>
                    <a:lnTo>
                      <a:pt x="77807" y="76200"/>
                    </a:lnTo>
                    <a:lnTo>
                      <a:pt x="73832" y="71120"/>
                    </a:lnTo>
                    <a:lnTo>
                      <a:pt x="70969" y="65564"/>
                    </a:lnTo>
                    <a:lnTo>
                      <a:pt x="68584" y="59373"/>
                    </a:lnTo>
                    <a:lnTo>
                      <a:pt x="67152" y="52864"/>
                    </a:lnTo>
                    <a:lnTo>
                      <a:pt x="66675" y="46196"/>
                    </a:lnTo>
                    <a:lnTo>
                      <a:pt x="67152" y="39370"/>
                    </a:lnTo>
                    <a:lnTo>
                      <a:pt x="68584" y="32861"/>
                    </a:lnTo>
                    <a:lnTo>
                      <a:pt x="70969" y="26670"/>
                    </a:lnTo>
                    <a:lnTo>
                      <a:pt x="73832" y="20955"/>
                    </a:lnTo>
                    <a:lnTo>
                      <a:pt x="77807" y="15875"/>
                    </a:lnTo>
                    <a:lnTo>
                      <a:pt x="82260" y="11430"/>
                    </a:lnTo>
                    <a:lnTo>
                      <a:pt x="87349" y="7461"/>
                    </a:lnTo>
                    <a:lnTo>
                      <a:pt x="92756" y="4286"/>
                    </a:lnTo>
                    <a:lnTo>
                      <a:pt x="98799" y="2064"/>
                    </a:lnTo>
                    <a:lnTo>
                      <a:pt x="105160" y="476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D924B32F-9B0C-0245-85BF-AD59F1F7D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374" y="1809750"/>
                <a:ext cx="311618" cy="751803"/>
              </a:xfrm>
              <a:custGeom>
                <a:avLst/>
                <a:gdLst>
                  <a:gd name="connsiteX0" fmla="*/ 107625 w 227013"/>
                  <a:gd name="connsiteY0" fmla="*/ 112712 h 547687"/>
                  <a:gd name="connsiteX1" fmla="*/ 114620 w 227013"/>
                  <a:gd name="connsiteY1" fmla="*/ 112712 h 547687"/>
                  <a:gd name="connsiteX2" fmla="*/ 121455 w 227013"/>
                  <a:gd name="connsiteY2" fmla="*/ 113189 h 547687"/>
                  <a:gd name="connsiteX3" fmla="*/ 128291 w 227013"/>
                  <a:gd name="connsiteY3" fmla="*/ 114301 h 547687"/>
                  <a:gd name="connsiteX4" fmla="*/ 137512 w 227013"/>
                  <a:gd name="connsiteY4" fmla="*/ 115254 h 547687"/>
                  <a:gd name="connsiteX5" fmla="*/ 146414 w 227013"/>
                  <a:gd name="connsiteY5" fmla="*/ 117160 h 547687"/>
                  <a:gd name="connsiteX6" fmla="*/ 154681 w 227013"/>
                  <a:gd name="connsiteY6" fmla="*/ 119861 h 547687"/>
                  <a:gd name="connsiteX7" fmla="*/ 162311 w 227013"/>
                  <a:gd name="connsiteY7" fmla="*/ 123038 h 547687"/>
                  <a:gd name="connsiteX8" fmla="*/ 169465 w 227013"/>
                  <a:gd name="connsiteY8" fmla="*/ 127010 h 547687"/>
                  <a:gd name="connsiteX9" fmla="*/ 176301 w 227013"/>
                  <a:gd name="connsiteY9" fmla="*/ 131617 h 547687"/>
                  <a:gd name="connsiteX10" fmla="*/ 182660 w 227013"/>
                  <a:gd name="connsiteY10" fmla="*/ 136701 h 547687"/>
                  <a:gd name="connsiteX11" fmla="*/ 188542 w 227013"/>
                  <a:gd name="connsiteY11" fmla="*/ 142420 h 547687"/>
                  <a:gd name="connsiteX12" fmla="*/ 193947 w 227013"/>
                  <a:gd name="connsiteY12" fmla="*/ 148457 h 547687"/>
                  <a:gd name="connsiteX13" fmla="*/ 199034 w 227013"/>
                  <a:gd name="connsiteY13" fmla="*/ 155129 h 547687"/>
                  <a:gd name="connsiteX14" fmla="*/ 203485 w 227013"/>
                  <a:gd name="connsiteY14" fmla="*/ 162119 h 547687"/>
                  <a:gd name="connsiteX15" fmla="*/ 207460 w 227013"/>
                  <a:gd name="connsiteY15" fmla="*/ 169427 h 547687"/>
                  <a:gd name="connsiteX16" fmla="*/ 211275 w 227013"/>
                  <a:gd name="connsiteY16" fmla="*/ 177371 h 547687"/>
                  <a:gd name="connsiteX17" fmla="*/ 214454 w 227013"/>
                  <a:gd name="connsiteY17" fmla="*/ 185155 h 547687"/>
                  <a:gd name="connsiteX18" fmla="*/ 217316 w 227013"/>
                  <a:gd name="connsiteY18" fmla="*/ 193416 h 547687"/>
                  <a:gd name="connsiteX19" fmla="*/ 219859 w 227013"/>
                  <a:gd name="connsiteY19" fmla="*/ 201836 h 547687"/>
                  <a:gd name="connsiteX20" fmla="*/ 222085 w 227013"/>
                  <a:gd name="connsiteY20" fmla="*/ 210574 h 547687"/>
                  <a:gd name="connsiteX21" fmla="*/ 223675 w 227013"/>
                  <a:gd name="connsiteY21" fmla="*/ 219152 h 547687"/>
                  <a:gd name="connsiteX22" fmla="*/ 225106 w 227013"/>
                  <a:gd name="connsiteY22" fmla="*/ 227890 h 547687"/>
                  <a:gd name="connsiteX23" fmla="*/ 226059 w 227013"/>
                  <a:gd name="connsiteY23" fmla="*/ 236786 h 547687"/>
                  <a:gd name="connsiteX24" fmla="*/ 226695 w 227013"/>
                  <a:gd name="connsiteY24" fmla="*/ 245683 h 547687"/>
                  <a:gd name="connsiteX25" fmla="*/ 227013 w 227013"/>
                  <a:gd name="connsiteY25" fmla="*/ 254262 h 547687"/>
                  <a:gd name="connsiteX26" fmla="*/ 227013 w 227013"/>
                  <a:gd name="connsiteY26" fmla="*/ 262999 h 547687"/>
                  <a:gd name="connsiteX27" fmla="*/ 226695 w 227013"/>
                  <a:gd name="connsiteY27" fmla="*/ 271578 h 547687"/>
                  <a:gd name="connsiteX28" fmla="*/ 225900 w 227013"/>
                  <a:gd name="connsiteY28" fmla="*/ 279839 h 547687"/>
                  <a:gd name="connsiteX29" fmla="*/ 225265 w 227013"/>
                  <a:gd name="connsiteY29" fmla="*/ 284287 h 547687"/>
                  <a:gd name="connsiteX30" fmla="*/ 223675 w 227013"/>
                  <a:gd name="connsiteY30" fmla="*/ 288259 h 547687"/>
                  <a:gd name="connsiteX31" fmla="*/ 221767 w 227013"/>
                  <a:gd name="connsiteY31" fmla="*/ 291595 h 547687"/>
                  <a:gd name="connsiteX32" fmla="*/ 219383 w 227013"/>
                  <a:gd name="connsiteY32" fmla="*/ 294614 h 547687"/>
                  <a:gd name="connsiteX33" fmla="*/ 216521 w 227013"/>
                  <a:gd name="connsiteY33" fmla="*/ 296997 h 547687"/>
                  <a:gd name="connsiteX34" fmla="*/ 213342 w 227013"/>
                  <a:gd name="connsiteY34" fmla="*/ 298903 h 547687"/>
                  <a:gd name="connsiteX35" fmla="*/ 210003 w 227013"/>
                  <a:gd name="connsiteY35" fmla="*/ 300333 h 547687"/>
                  <a:gd name="connsiteX36" fmla="*/ 206506 w 227013"/>
                  <a:gd name="connsiteY36" fmla="*/ 301286 h 547687"/>
                  <a:gd name="connsiteX37" fmla="*/ 202849 w 227013"/>
                  <a:gd name="connsiteY37" fmla="*/ 301921 h 547687"/>
                  <a:gd name="connsiteX38" fmla="*/ 199352 w 227013"/>
                  <a:gd name="connsiteY38" fmla="*/ 301921 h 547687"/>
                  <a:gd name="connsiteX39" fmla="*/ 195855 w 227013"/>
                  <a:gd name="connsiteY39" fmla="*/ 301286 h 547687"/>
                  <a:gd name="connsiteX40" fmla="*/ 192675 w 227013"/>
                  <a:gd name="connsiteY40" fmla="*/ 300492 h 547687"/>
                  <a:gd name="connsiteX41" fmla="*/ 189496 w 227013"/>
                  <a:gd name="connsiteY41" fmla="*/ 298903 h 547687"/>
                  <a:gd name="connsiteX42" fmla="*/ 186793 w 227013"/>
                  <a:gd name="connsiteY42" fmla="*/ 297156 h 547687"/>
                  <a:gd name="connsiteX43" fmla="*/ 184409 w 227013"/>
                  <a:gd name="connsiteY43" fmla="*/ 294773 h 547687"/>
                  <a:gd name="connsiteX44" fmla="*/ 182501 w 227013"/>
                  <a:gd name="connsiteY44" fmla="*/ 291595 h 547687"/>
                  <a:gd name="connsiteX45" fmla="*/ 181229 w 227013"/>
                  <a:gd name="connsiteY45" fmla="*/ 288259 h 547687"/>
                  <a:gd name="connsiteX46" fmla="*/ 180752 w 227013"/>
                  <a:gd name="connsiteY46" fmla="*/ 284287 h 547687"/>
                  <a:gd name="connsiteX47" fmla="*/ 180752 w 227013"/>
                  <a:gd name="connsiteY47" fmla="*/ 279839 h 547687"/>
                  <a:gd name="connsiteX48" fmla="*/ 181388 w 227013"/>
                  <a:gd name="connsiteY48" fmla="*/ 273008 h 547687"/>
                  <a:gd name="connsiteX49" fmla="*/ 181706 w 227013"/>
                  <a:gd name="connsiteY49" fmla="*/ 265700 h 547687"/>
                  <a:gd name="connsiteX50" fmla="*/ 181865 w 227013"/>
                  <a:gd name="connsiteY50" fmla="*/ 258074 h 547687"/>
                  <a:gd name="connsiteX51" fmla="*/ 181706 w 227013"/>
                  <a:gd name="connsiteY51" fmla="*/ 250131 h 547687"/>
                  <a:gd name="connsiteX52" fmla="*/ 181229 w 227013"/>
                  <a:gd name="connsiteY52" fmla="*/ 241711 h 547687"/>
                  <a:gd name="connsiteX53" fmla="*/ 180434 w 227013"/>
                  <a:gd name="connsiteY53" fmla="*/ 233291 h 547687"/>
                  <a:gd name="connsiteX54" fmla="*/ 179321 w 227013"/>
                  <a:gd name="connsiteY54" fmla="*/ 225030 h 547687"/>
                  <a:gd name="connsiteX55" fmla="*/ 177732 w 227013"/>
                  <a:gd name="connsiteY55" fmla="*/ 216769 h 547687"/>
                  <a:gd name="connsiteX56" fmla="*/ 175665 w 227013"/>
                  <a:gd name="connsiteY56" fmla="*/ 208667 h 547687"/>
                  <a:gd name="connsiteX57" fmla="*/ 173122 w 227013"/>
                  <a:gd name="connsiteY57" fmla="*/ 201042 h 547687"/>
                  <a:gd name="connsiteX58" fmla="*/ 170260 w 227013"/>
                  <a:gd name="connsiteY58" fmla="*/ 193416 h 547687"/>
                  <a:gd name="connsiteX59" fmla="*/ 166604 w 227013"/>
                  <a:gd name="connsiteY59" fmla="*/ 186744 h 547687"/>
                  <a:gd name="connsiteX60" fmla="*/ 166604 w 227013"/>
                  <a:gd name="connsiteY60" fmla="*/ 219947 h 547687"/>
                  <a:gd name="connsiteX61" fmla="*/ 167240 w 227013"/>
                  <a:gd name="connsiteY61" fmla="*/ 252991 h 547687"/>
                  <a:gd name="connsiteX62" fmla="*/ 167557 w 227013"/>
                  <a:gd name="connsiteY62" fmla="*/ 286194 h 547687"/>
                  <a:gd name="connsiteX63" fmla="*/ 168193 w 227013"/>
                  <a:gd name="connsiteY63" fmla="*/ 289371 h 547687"/>
                  <a:gd name="connsiteX64" fmla="*/ 168352 w 227013"/>
                  <a:gd name="connsiteY64" fmla="*/ 292866 h 547687"/>
                  <a:gd name="connsiteX65" fmla="*/ 168511 w 227013"/>
                  <a:gd name="connsiteY65" fmla="*/ 350217 h 547687"/>
                  <a:gd name="connsiteX66" fmla="*/ 168829 w 227013"/>
                  <a:gd name="connsiteY66" fmla="*/ 407567 h 547687"/>
                  <a:gd name="connsiteX67" fmla="*/ 169624 w 227013"/>
                  <a:gd name="connsiteY67" fmla="*/ 464759 h 547687"/>
                  <a:gd name="connsiteX68" fmla="*/ 171532 w 227013"/>
                  <a:gd name="connsiteY68" fmla="*/ 522269 h 547687"/>
                  <a:gd name="connsiteX69" fmla="*/ 171373 w 227013"/>
                  <a:gd name="connsiteY69" fmla="*/ 527035 h 547687"/>
                  <a:gd name="connsiteX70" fmla="*/ 170578 w 227013"/>
                  <a:gd name="connsiteY70" fmla="*/ 531483 h 547687"/>
                  <a:gd name="connsiteX71" fmla="*/ 168988 w 227013"/>
                  <a:gd name="connsiteY71" fmla="*/ 535137 h 547687"/>
                  <a:gd name="connsiteX72" fmla="*/ 166763 w 227013"/>
                  <a:gd name="connsiteY72" fmla="*/ 538473 h 547687"/>
                  <a:gd name="connsiteX73" fmla="*/ 164378 w 227013"/>
                  <a:gd name="connsiteY73" fmla="*/ 541333 h 547687"/>
                  <a:gd name="connsiteX74" fmla="*/ 161358 w 227013"/>
                  <a:gd name="connsiteY74" fmla="*/ 543557 h 547687"/>
                  <a:gd name="connsiteX75" fmla="*/ 158019 w 227013"/>
                  <a:gd name="connsiteY75" fmla="*/ 545463 h 547687"/>
                  <a:gd name="connsiteX76" fmla="*/ 154363 w 227013"/>
                  <a:gd name="connsiteY76" fmla="*/ 546575 h 547687"/>
                  <a:gd name="connsiteX77" fmla="*/ 150547 w 227013"/>
                  <a:gd name="connsiteY77" fmla="*/ 547369 h 547687"/>
                  <a:gd name="connsiteX78" fmla="*/ 146732 w 227013"/>
                  <a:gd name="connsiteY78" fmla="*/ 547687 h 547687"/>
                  <a:gd name="connsiteX79" fmla="*/ 142917 w 227013"/>
                  <a:gd name="connsiteY79" fmla="*/ 547211 h 547687"/>
                  <a:gd name="connsiteX80" fmla="*/ 139101 w 227013"/>
                  <a:gd name="connsiteY80" fmla="*/ 546575 h 547687"/>
                  <a:gd name="connsiteX81" fmla="*/ 135445 w 227013"/>
                  <a:gd name="connsiteY81" fmla="*/ 545304 h 547687"/>
                  <a:gd name="connsiteX82" fmla="*/ 131789 w 227013"/>
                  <a:gd name="connsiteY82" fmla="*/ 543557 h 547687"/>
                  <a:gd name="connsiteX83" fmla="*/ 128609 w 227013"/>
                  <a:gd name="connsiteY83" fmla="*/ 541333 h 547687"/>
                  <a:gd name="connsiteX84" fmla="*/ 125907 w 227013"/>
                  <a:gd name="connsiteY84" fmla="*/ 538473 h 547687"/>
                  <a:gd name="connsiteX85" fmla="*/ 123522 w 227013"/>
                  <a:gd name="connsiteY85" fmla="*/ 535137 h 547687"/>
                  <a:gd name="connsiteX86" fmla="*/ 121614 w 227013"/>
                  <a:gd name="connsiteY86" fmla="*/ 531324 h 547687"/>
                  <a:gd name="connsiteX87" fmla="*/ 120502 w 227013"/>
                  <a:gd name="connsiteY87" fmla="*/ 527035 h 547687"/>
                  <a:gd name="connsiteX88" fmla="*/ 119866 w 227013"/>
                  <a:gd name="connsiteY88" fmla="*/ 522269 h 547687"/>
                  <a:gd name="connsiteX89" fmla="*/ 117958 w 227013"/>
                  <a:gd name="connsiteY89" fmla="*/ 462217 h 547687"/>
                  <a:gd name="connsiteX90" fmla="*/ 117004 w 227013"/>
                  <a:gd name="connsiteY90" fmla="*/ 402484 h 547687"/>
                  <a:gd name="connsiteX91" fmla="*/ 116686 w 227013"/>
                  <a:gd name="connsiteY91" fmla="*/ 342432 h 547687"/>
                  <a:gd name="connsiteX92" fmla="*/ 109214 w 227013"/>
                  <a:gd name="connsiteY92" fmla="*/ 342432 h 547687"/>
                  <a:gd name="connsiteX93" fmla="*/ 108897 w 227013"/>
                  <a:gd name="connsiteY93" fmla="*/ 402484 h 547687"/>
                  <a:gd name="connsiteX94" fmla="*/ 108102 w 227013"/>
                  <a:gd name="connsiteY94" fmla="*/ 462217 h 547687"/>
                  <a:gd name="connsiteX95" fmla="*/ 106035 w 227013"/>
                  <a:gd name="connsiteY95" fmla="*/ 522269 h 547687"/>
                  <a:gd name="connsiteX96" fmla="*/ 105558 w 227013"/>
                  <a:gd name="connsiteY96" fmla="*/ 527035 h 547687"/>
                  <a:gd name="connsiteX97" fmla="*/ 104286 w 227013"/>
                  <a:gd name="connsiteY97" fmla="*/ 531324 h 547687"/>
                  <a:gd name="connsiteX98" fmla="*/ 102379 w 227013"/>
                  <a:gd name="connsiteY98" fmla="*/ 535137 h 547687"/>
                  <a:gd name="connsiteX99" fmla="*/ 99994 w 227013"/>
                  <a:gd name="connsiteY99" fmla="*/ 538473 h 547687"/>
                  <a:gd name="connsiteX100" fmla="*/ 97292 w 227013"/>
                  <a:gd name="connsiteY100" fmla="*/ 541333 h 547687"/>
                  <a:gd name="connsiteX101" fmla="*/ 94112 w 227013"/>
                  <a:gd name="connsiteY101" fmla="*/ 543557 h 547687"/>
                  <a:gd name="connsiteX102" fmla="*/ 90774 w 227013"/>
                  <a:gd name="connsiteY102" fmla="*/ 545304 h 547687"/>
                  <a:gd name="connsiteX103" fmla="*/ 86958 w 227013"/>
                  <a:gd name="connsiteY103" fmla="*/ 546575 h 547687"/>
                  <a:gd name="connsiteX104" fmla="*/ 83143 w 227013"/>
                  <a:gd name="connsiteY104" fmla="*/ 547211 h 547687"/>
                  <a:gd name="connsiteX105" fmla="*/ 79328 w 227013"/>
                  <a:gd name="connsiteY105" fmla="*/ 547687 h 547687"/>
                  <a:gd name="connsiteX106" fmla="*/ 75512 w 227013"/>
                  <a:gd name="connsiteY106" fmla="*/ 547369 h 547687"/>
                  <a:gd name="connsiteX107" fmla="*/ 71697 w 227013"/>
                  <a:gd name="connsiteY107" fmla="*/ 546575 h 547687"/>
                  <a:gd name="connsiteX108" fmla="*/ 68041 w 227013"/>
                  <a:gd name="connsiteY108" fmla="*/ 545463 h 547687"/>
                  <a:gd name="connsiteX109" fmla="*/ 64702 w 227013"/>
                  <a:gd name="connsiteY109" fmla="*/ 543557 h 547687"/>
                  <a:gd name="connsiteX110" fmla="*/ 61681 w 227013"/>
                  <a:gd name="connsiteY110" fmla="*/ 541333 h 547687"/>
                  <a:gd name="connsiteX111" fmla="*/ 59138 w 227013"/>
                  <a:gd name="connsiteY111" fmla="*/ 538473 h 547687"/>
                  <a:gd name="connsiteX112" fmla="*/ 57071 w 227013"/>
                  <a:gd name="connsiteY112" fmla="*/ 535137 h 547687"/>
                  <a:gd name="connsiteX113" fmla="*/ 55481 w 227013"/>
                  <a:gd name="connsiteY113" fmla="*/ 531483 h 547687"/>
                  <a:gd name="connsiteX114" fmla="*/ 54527 w 227013"/>
                  <a:gd name="connsiteY114" fmla="*/ 527035 h 547687"/>
                  <a:gd name="connsiteX115" fmla="*/ 54368 w 227013"/>
                  <a:gd name="connsiteY115" fmla="*/ 522269 h 547687"/>
                  <a:gd name="connsiteX116" fmla="*/ 56276 w 227013"/>
                  <a:gd name="connsiteY116" fmla="*/ 464759 h 547687"/>
                  <a:gd name="connsiteX117" fmla="*/ 57230 w 227013"/>
                  <a:gd name="connsiteY117" fmla="*/ 407567 h 547687"/>
                  <a:gd name="connsiteX118" fmla="*/ 57548 w 227013"/>
                  <a:gd name="connsiteY118" fmla="*/ 350217 h 547687"/>
                  <a:gd name="connsiteX119" fmla="*/ 57707 w 227013"/>
                  <a:gd name="connsiteY119" fmla="*/ 292866 h 547687"/>
                  <a:gd name="connsiteX120" fmla="*/ 57707 w 227013"/>
                  <a:gd name="connsiteY120" fmla="*/ 292231 h 547687"/>
                  <a:gd name="connsiteX121" fmla="*/ 57707 w 227013"/>
                  <a:gd name="connsiteY121" fmla="*/ 291277 h 547687"/>
                  <a:gd name="connsiteX122" fmla="*/ 57707 w 227013"/>
                  <a:gd name="connsiteY122" fmla="*/ 288100 h 547687"/>
                  <a:gd name="connsiteX123" fmla="*/ 57707 w 227013"/>
                  <a:gd name="connsiteY123" fmla="*/ 191669 h 547687"/>
                  <a:gd name="connsiteX124" fmla="*/ 54368 w 227013"/>
                  <a:gd name="connsiteY124" fmla="*/ 199135 h 547687"/>
                  <a:gd name="connsiteX125" fmla="*/ 51666 w 227013"/>
                  <a:gd name="connsiteY125" fmla="*/ 207079 h 547687"/>
                  <a:gd name="connsiteX126" fmla="*/ 49758 w 227013"/>
                  <a:gd name="connsiteY126" fmla="*/ 215340 h 547687"/>
                  <a:gd name="connsiteX127" fmla="*/ 47851 w 227013"/>
                  <a:gd name="connsiteY127" fmla="*/ 223601 h 547687"/>
                  <a:gd name="connsiteX128" fmla="*/ 46738 w 227013"/>
                  <a:gd name="connsiteY128" fmla="*/ 232179 h 547687"/>
                  <a:gd name="connsiteX129" fmla="*/ 45784 w 227013"/>
                  <a:gd name="connsiteY129" fmla="*/ 240917 h 547687"/>
                  <a:gd name="connsiteX130" fmla="*/ 45307 w 227013"/>
                  <a:gd name="connsiteY130" fmla="*/ 249178 h 547687"/>
                  <a:gd name="connsiteX131" fmla="*/ 45148 w 227013"/>
                  <a:gd name="connsiteY131" fmla="*/ 257598 h 547687"/>
                  <a:gd name="connsiteX132" fmla="*/ 45307 w 227013"/>
                  <a:gd name="connsiteY132" fmla="*/ 265382 h 547687"/>
                  <a:gd name="connsiteX133" fmla="*/ 45625 w 227013"/>
                  <a:gd name="connsiteY133" fmla="*/ 272849 h 547687"/>
                  <a:gd name="connsiteX134" fmla="*/ 46261 w 227013"/>
                  <a:gd name="connsiteY134" fmla="*/ 279839 h 547687"/>
                  <a:gd name="connsiteX135" fmla="*/ 46420 w 227013"/>
                  <a:gd name="connsiteY135" fmla="*/ 284287 h 547687"/>
                  <a:gd name="connsiteX136" fmla="*/ 45625 w 227013"/>
                  <a:gd name="connsiteY136" fmla="*/ 288259 h 547687"/>
                  <a:gd name="connsiteX137" fmla="*/ 44353 w 227013"/>
                  <a:gd name="connsiteY137" fmla="*/ 291595 h 547687"/>
                  <a:gd name="connsiteX138" fmla="*/ 42604 w 227013"/>
                  <a:gd name="connsiteY138" fmla="*/ 294773 h 547687"/>
                  <a:gd name="connsiteX139" fmla="*/ 40379 w 227013"/>
                  <a:gd name="connsiteY139" fmla="*/ 297156 h 547687"/>
                  <a:gd name="connsiteX140" fmla="*/ 37517 w 227013"/>
                  <a:gd name="connsiteY140" fmla="*/ 298903 h 547687"/>
                  <a:gd name="connsiteX141" fmla="*/ 34497 w 227013"/>
                  <a:gd name="connsiteY141" fmla="*/ 300492 h 547687"/>
                  <a:gd name="connsiteX142" fmla="*/ 31158 w 227013"/>
                  <a:gd name="connsiteY142" fmla="*/ 301604 h 547687"/>
                  <a:gd name="connsiteX143" fmla="*/ 27661 w 227013"/>
                  <a:gd name="connsiteY143" fmla="*/ 302080 h 547687"/>
                  <a:gd name="connsiteX144" fmla="*/ 24164 w 227013"/>
                  <a:gd name="connsiteY144" fmla="*/ 301921 h 547687"/>
                  <a:gd name="connsiteX145" fmla="*/ 20507 w 227013"/>
                  <a:gd name="connsiteY145" fmla="*/ 301604 h 547687"/>
                  <a:gd name="connsiteX146" fmla="*/ 17010 w 227013"/>
                  <a:gd name="connsiteY146" fmla="*/ 300492 h 547687"/>
                  <a:gd name="connsiteX147" fmla="*/ 13671 w 227013"/>
                  <a:gd name="connsiteY147" fmla="*/ 298903 h 547687"/>
                  <a:gd name="connsiteX148" fmla="*/ 10492 w 227013"/>
                  <a:gd name="connsiteY148" fmla="*/ 297156 h 547687"/>
                  <a:gd name="connsiteX149" fmla="*/ 7630 w 227013"/>
                  <a:gd name="connsiteY149" fmla="*/ 294614 h 547687"/>
                  <a:gd name="connsiteX150" fmla="*/ 5246 w 227013"/>
                  <a:gd name="connsiteY150" fmla="*/ 291595 h 547687"/>
                  <a:gd name="connsiteX151" fmla="*/ 3338 w 227013"/>
                  <a:gd name="connsiteY151" fmla="*/ 288259 h 547687"/>
                  <a:gd name="connsiteX152" fmla="*/ 1907 w 227013"/>
                  <a:gd name="connsiteY152" fmla="*/ 284287 h 547687"/>
                  <a:gd name="connsiteX153" fmla="*/ 954 w 227013"/>
                  <a:gd name="connsiteY153" fmla="*/ 279839 h 547687"/>
                  <a:gd name="connsiteX154" fmla="*/ 318 w 227013"/>
                  <a:gd name="connsiteY154" fmla="*/ 271737 h 547687"/>
                  <a:gd name="connsiteX155" fmla="*/ 0 w 227013"/>
                  <a:gd name="connsiteY155" fmla="*/ 263317 h 547687"/>
                  <a:gd name="connsiteX156" fmla="*/ 0 w 227013"/>
                  <a:gd name="connsiteY156" fmla="*/ 254897 h 547687"/>
                  <a:gd name="connsiteX157" fmla="*/ 159 w 227013"/>
                  <a:gd name="connsiteY157" fmla="*/ 246318 h 547687"/>
                  <a:gd name="connsiteX158" fmla="*/ 795 w 227013"/>
                  <a:gd name="connsiteY158" fmla="*/ 237581 h 547687"/>
                  <a:gd name="connsiteX159" fmla="*/ 1748 w 227013"/>
                  <a:gd name="connsiteY159" fmla="*/ 229161 h 547687"/>
                  <a:gd name="connsiteX160" fmla="*/ 3020 w 227013"/>
                  <a:gd name="connsiteY160" fmla="*/ 220423 h 547687"/>
                  <a:gd name="connsiteX161" fmla="*/ 4610 w 227013"/>
                  <a:gd name="connsiteY161" fmla="*/ 211844 h 547687"/>
                  <a:gd name="connsiteX162" fmla="*/ 6677 w 227013"/>
                  <a:gd name="connsiteY162" fmla="*/ 203583 h 547687"/>
                  <a:gd name="connsiteX163" fmla="*/ 9061 w 227013"/>
                  <a:gd name="connsiteY163" fmla="*/ 195164 h 547687"/>
                  <a:gd name="connsiteX164" fmla="*/ 11764 w 227013"/>
                  <a:gd name="connsiteY164" fmla="*/ 187061 h 547687"/>
                  <a:gd name="connsiteX165" fmla="*/ 14943 w 227013"/>
                  <a:gd name="connsiteY165" fmla="*/ 179118 h 547687"/>
                  <a:gd name="connsiteX166" fmla="*/ 18441 w 227013"/>
                  <a:gd name="connsiteY166" fmla="*/ 171493 h 547687"/>
                  <a:gd name="connsiteX167" fmla="*/ 22256 w 227013"/>
                  <a:gd name="connsiteY167" fmla="*/ 164185 h 547687"/>
                  <a:gd name="connsiteX168" fmla="*/ 26548 w 227013"/>
                  <a:gd name="connsiteY168" fmla="*/ 157353 h 547687"/>
                  <a:gd name="connsiteX169" fmla="*/ 31476 w 227013"/>
                  <a:gd name="connsiteY169" fmla="*/ 150681 h 547687"/>
                  <a:gd name="connsiteX170" fmla="*/ 36404 w 227013"/>
                  <a:gd name="connsiteY170" fmla="*/ 144644 h 547687"/>
                  <a:gd name="connsiteX171" fmla="*/ 42128 w 227013"/>
                  <a:gd name="connsiteY171" fmla="*/ 138766 h 547687"/>
                  <a:gd name="connsiteX172" fmla="*/ 48168 w 227013"/>
                  <a:gd name="connsiteY172" fmla="*/ 133524 h 547687"/>
                  <a:gd name="connsiteX173" fmla="*/ 54527 w 227013"/>
                  <a:gd name="connsiteY173" fmla="*/ 128916 h 547687"/>
                  <a:gd name="connsiteX174" fmla="*/ 61522 w 227013"/>
                  <a:gd name="connsiteY174" fmla="*/ 124627 h 547687"/>
                  <a:gd name="connsiteX175" fmla="*/ 68994 w 227013"/>
                  <a:gd name="connsiteY175" fmla="*/ 121291 h 547687"/>
                  <a:gd name="connsiteX176" fmla="*/ 76625 w 227013"/>
                  <a:gd name="connsiteY176" fmla="*/ 118272 h 547687"/>
                  <a:gd name="connsiteX177" fmla="*/ 85051 w 227013"/>
                  <a:gd name="connsiteY177" fmla="*/ 116048 h 547687"/>
                  <a:gd name="connsiteX178" fmla="*/ 93953 w 227013"/>
                  <a:gd name="connsiteY178" fmla="*/ 114777 h 547687"/>
                  <a:gd name="connsiteX179" fmla="*/ 100630 w 227013"/>
                  <a:gd name="connsiteY179" fmla="*/ 113348 h 547687"/>
                  <a:gd name="connsiteX180" fmla="*/ 111840 w 227013"/>
                  <a:gd name="connsiteY180" fmla="*/ 0 h 547687"/>
                  <a:gd name="connsiteX181" fmla="*/ 118678 w 227013"/>
                  <a:gd name="connsiteY181" fmla="*/ 476 h 547687"/>
                  <a:gd name="connsiteX182" fmla="*/ 125039 w 227013"/>
                  <a:gd name="connsiteY182" fmla="*/ 2064 h 547687"/>
                  <a:gd name="connsiteX183" fmla="*/ 130923 w 227013"/>
                  <a:gd name="connsiteY183" fmla="*/ 4286 h 547687"/>
                  <a:gd name="connsiteX184" fmla="*/ 136489 w 227013"/>
                  <a:gd name="connsiteY184" fmla="*/ 7461 h 547687"/>
                  <a:gd name="connsiteX185" fmla="*/ 141578 w 227013"/>
                  <a:gd name="connsiteY185" fmla="*/ 11430 h 547687"/>
                  <a:gd name="connsiteX186" fmla="*/ 146031 w 227013"/>
                  <a:gd name="connsiteY186" fmla="*/ 15875 h 547687"/>
                  <a:gd name="connsiteX187" fmla="*/ 149848 w 227013"/>
                  <a:gd name="connsiteY187" fmla="*/ 20955 h 547687"/>
                  <a:gd name="connsiteX188" fmla="*/ 152869 w 227013"/>
                  <a:gd name="connsiteY188" fmla="*/ 26670 h 547687"/>
                  <a:gd name="connsiteX189" fmla="*/ 155255 w 227013"/>
                  <a:gd name="connsiteY189" fmla="*/ 32861 h 547687"/>
                  <a:gd name="connsiteX190" fmla="*/ 156845 w 227013"/>
                  <a:gd name="connsiteY190" fmla="*/ 39370 h 547687"/>
                  <a:gd name="connsiteX191" fmla="*/ 157163 w 227013"/>
                  <a:gd name="connsiteY191" fmla="*/ 46196 h 547687"/>
                  <a:gd name="connsiteX192" fmla="*/ 156845 w 227013"/>
                  <a:gd name="connsiteY192" fmla="*/ 52864 h 547687"/>
                  <a:gd name="connsiteX193" fmla="*/ 155255 w 227013"/>
                  <a:gd name="connsiteY193" fmla="*/ 59373 h 547687"/>
                  <a:gd name="connsiteX194" fmla="*/ 152869 w 227013"/>
                  <a:gd name="connsiteY194" fmla="*/ 65564 h 547687"/>
                  <a:gd name="connsiteX195" fmla="*/ 149848 w 227013"/>
                  <a:gd name="connsiteY195" fmla="*/ 71120 h 547687"/>
                  <a:gd name="connsiteX196" fmla="*/ 146031 w 227013"/>
                  <a:gd name="connsiteY196" fmla="*/ 76200 h 547687"/>
                  <a:gd name="connsiteX197" fmla="*/ 141578 w 227013"/>
                  <a:gd name="connsiteY197" fmla="*/ 80804 h 547687"/>
                  <a:gd name="connsiteX198" fmla="*/ 136489 w 227013"/>
                  <a:gd name="connsiteY198" fmla="*/ 84773 h 547687"/>
                  <a:gd name="connsiteX199" fmla="*/ 130923 w 227013"/>
                  <a:gd name="connsiteY199" fmla="*/ 87789 h 547687"/>
                  <a:gd name="connsiteX200" fmla="*/ 125039 w 227013"/>
                  <a:gd name="connsiteY200" fmla="*/ 90170 h 547687"/>
                  <a:gd name="connsiteX201" fmla="*/ 118678 w 227013"/>
                  <a:gd name="connsiteY201" fmla="*/ 91599 h 547687"/>
                  <a:gd name="connsiteX202" fmla="*/ 111840 w 227013"/>
                  <a:gd name="connsiteY202" fmla="*/ 92075 h 547687"/>
                  <a:gd name="connsiteX203" fmla="*/ 105160 w 227013"/>
                  <a:gd name="connsiteY203" fmla="*/ 91599 h 547687"/>
                  <a:gd name="connsiteX204" fmla="*/ 98799 w 227013"/>
                  <a:gd name="connsiteY204" fmla="*/ 90170 h 547687"/>
                  <a:gd name="connsiteX205" fmla="*/ 92756 w 227013"/>
                  <a:gd name="connsiteY205" fmla="*/ 87789 h 547687"/>
                  <a:gd name="connsiteX206" fmla="*/ 87349 w 227013"/>
                  <a:gd name="connsiteY206" fmla="*/ 84773 h 547687"/>
                  <a:gd name="connsiteX207" fmla="*/ 82260 w 227013"/>
                  <a:gd name="connsiteY207" fmla="*/ 80804 h 547687"/>
                  <a:gd name="connsiteX208" fmla="*/ 77807 w 227013"/>
                  <a:gd name="connsiteY208" fmla="*/ 76200 h 547687"/>
                  <a:gd name="connsiteX209" fmla="*/ 73832 w 227013"/>
                  <a:gd name="connsiteY209" fmla="*/ 71120 h 547687"/>
                  <a:gd name="connsiteX210" fmla="*/ 70969 w 227013"/>
                  <a:gd name="connsiteY210" fmla="*/ 65564 h 547687"/>
                  <a:gd name="connsiteX211" fmla="*/ 68584 w 227013"/>
                  <a:gd name="connsiteY211" fmla="*/ 59373 h 547687"/>
                  <a:gd name="connsiteX212" fmla="*/ 67152 w 227013"/>
                  <a:gd name="connsiteY212" fmla="*/ 52864 h 547687"/>
                  <a:gd name="connsiteX213" fmla="*/ 66675 w 227013"/>
                  <a:gd name="connsiteY213" fmla="*/ 46196 h 547687"/>
                  <a:gd name="connsiteX214" fmla="*/ 67152 w 227013"/>
                  <a:gd name="connsiteY214" fmla="*/ 39370 h 547687"/>
                  <a:gd name="connsiteX215" fmla="*/ 68584 w 227013"/>
                  <a:gd name="connsiteY215" fmla="*/ 32861 h 547687"/>
                  <a:gd name="connsiteX216" fmla="*/ 70969 w 227013"/>
                  <a:gd name="connsiteY216" fmla="*/ 26670 h 547687"/>
                  <a:gd name="connsiteX217" fmla="*/ 73832 w 227013"/>
                  <a:gd name="connsiteY217" fmla="*/ 20955 h 547687"/>
                  <a:gd name="connsiteX218" fmla="*/ 77807 w 227013"/>
                  <a:gd name="connsiteY218" fmla="*/ 15875 h 547687"/>
                  <a:gd name="connsiteX219" fmla="*/ 82260 w 227013"/>
                  <a:gd name="connsiteY219" fmla="*/ 11430 h 547687"/>
                  <a:gd name="connsiteX220" fmla="*/ 87349 w 227013"/>
                  <a:gd name="connsiteY220" fmla="*/ 7461 h 547687"/>
                  <a:gd name="connsiteX221" fmla="*/ 92756 w 227013"/>
                  <a:gd name="connsiteY221" fmla="*/ 4286 h 547687"/>
                  <a:gd name="connsiteX222" fmla="*/ 98799 w 227013"/>
                  <a:gd name="connsiteY222" fmla="*/ 2064 h 547687"/>
                  <a:gd name="connsiteX223" fmla="*/ 105160 w 227013"/>
                  <a:gd name="connsiteY223" fmla="*/ 476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</a:cxnLst>
                <a:rect l="l" t="t" r="r" b="b"/>
                <a:pathLst>
                  <a:path w="227013" h="547687">
                    <a:moveTo>
                      <a:pt x="107625" y="112712"/>
                    </a:moveTo>
                    <a:lnTo>
                      <a:pt x="114620" y="112712"/>
                    </a:lnTo>
                    <a:lnTo>
                      <a:pt x="121455" y="113189"/>
                    </a:lnTo>
                    <a:lnTo>
                      <a:pt x="128291" y="114301"/>
                    </a:lnTo>
                    <a:lnTo>
                      <a:pt x="137512" y="115254"/>
                    </a:lnTo>
                    <a:lnTo>
                      <a:pt x="146414" y="117160"/>
                    </a:lnTo>
                    <a:lnTo>
                      <a:pt x="154681" y="119861"/>
                    </a:lnTo>
                    <a:lnTo>
                      <a:pt x="162311" y="123038"/>
                    </a:lnTo>
                    <a:lnTo>
                      <a:pt x="169465" y="127010"/>
                    </a:lnTo>
                    <a:lnTo>
                      <a:pt x="176301" y="131617"/>
                    </a:lnTo>
                    <a:lnTo>
                      <a:pt x="182660" y="136701"/>
                    </a:lnTo>
                    <a:lnTo>
                      <a:pt x="188542" y="142420"/>
                    </a:lnTo>
                    <a:lnTo>
                      <a:pt x="193947" y="148457"/>
                    </a:lnTo>
                    <a:lnTo>
                      <a:pt x="199034" y="155129"/>
                    </a:lnTo>
                    <a:lnTo>
                      <a:pt x="203485" y="162119"/>
                    </a:lnTo>
                    <a:lnTo>
                      <a:pt x="207460" y="169427"/>
                    </a:lnTo>
                    <a:lnTo>
                      <a:pt x="211275" y="177371"/>
                    </a:lnTo>
                    <a:lnTo>
                      <a:pt x="214454" y="185155"/>
                    </a:lnTo>
                    <a:lnTo>
                      <a:pt x="217316" y="193416"/>
                    </a:lnTo>
                    <a:lnTo>
                      <a:pt x="219859" y="201836"/>
                    </a:lnTo>
                    <a:lnTo>
                      <a:pt x="222085" y="210574"/>
                    </a:lnTo>
                    <a:lnTo>
                      <a:pt x="223675" y="219152"/>
                    </a:lnTo>
                    <a:lnTo>
                      <a:pt x="225106" y="227890"/>
                    </a:lnTo>
                    <a:lnTo>
                      <a:pt x="226059" y="236786"/>
                    </a:lnTo>
                    <a:lnTo>
                      <a:pt x="226695" y="245683"/>
                    </a:lnTo>
                    <a:lnTo>
                      <a:pt x="227013" y="254262"/>
                    </a:lnTo>
                    <a:lnTo>
                      <a:pt x="227013" y="262999"/>
                    </a:lnTo>
                    <a:lnTo>
                      <a:pt x="226695" y="271578"/>
                    </a:lnTo>
                    <a:lnTo>
                      <a:pt x="225900" y="279839"/>
                    </a:lnTo>
                    <a:lnTo>
                      <a:pt x="225265" y="284287"/>
                    </a:lnTo>
                    <a:lnTo>
                      <a:pt x="223675" y="288259"/>
                    </a:lnTo>
                    <a:lnTo>
                      <a:pt x="221767" y="291595"/>
                    </a:lnTo>
                    <a:lnTo>
                      <a:pt x="219383" y="294614"/>
                    </a:lnTo>
                    <a:lnTo>
                      <a:pt x="216521" y="296997"/>
                    </a:lnTo>
                    <a:lnTo>
                      <a:pt x="213342" y="298903"/>
                    </a:lnTo>
                    <a:lnTo>
                      <a:pt x="210003" y="300333"/>
                    </a:lnTo>
                    <a:lnTo>
                      <a:pt x="206506" y="301286"/>
                    </a:lnTo>
                    <a:lnTo>
                      <a:pt x="202849" y="301921"/>
                    </a:lnTo>
                    <a:lnTo>
                      <a:pt x="199352" y="301921"/>
                    </a:lnTo>
                    <a:lnTo>
                      <a:pt x="195855" y="301286"/>
                    </a:lnTo>
                    <a:lnTo>
                      <a:pt x="192675" y="300492"/>
                    </a:lnTo>
                    <a:lnTo>
                      <a:pt x="189496" y="298903"/>
                    </a:lnTo>
                    <a:lnTo>
                      <a:pt x="186793" y="297156"/>
                    </a:lnTo>
                    <a:lnTo>
                      <a:pt x="184409" y="294773"/>
                    </a:lnTo>
                    <a:lnTo>
                      <a:pt x="182501" y="291595"/>
                    </a:lnTo>
                    <a:lnTo>
                      <a:pt x="181229" y="288259"/>
                    </a:lnTo>
                    <a:lnTo>
                      <a:pt x="180752" y="284287"/>
                    </a:lnTo>
                    <a:lnTo>
                      <a:pt x="180752" y="279839"/>
                    </a:lnTo>
                    <a:lnTo>
                      <a:pt x="181388" y="273008"/>
                    </a:lnTo>
                    <a:lnTo>
                      <a:pt x="181706" y="265700"/>
                    </a:lnTo>
                    <a:lnTo>
                      <a:pt x="181865" y="258074"/>
                    </a:lnTo>
                    <a:lnTo>
                      <a:pt x="181706" y="250131"/>
                    </a:lnTo>
                    <a:lnTo>
                      <a:pt x="181229" y="241711"/>
                    </a:lnTo>
                    <a:lnTo>
                      <a:pt x="180434" y="233291"/>
                    </a:lnTo>
                    <a:lnTo>
                      <a:pt x="179321" y="225030"/>
                    </a:lnTo>
                    <a:lnTo>
                      <a:pt x="177732" y="216769"/>
                    </a:lnTo>
                    <a:lnTo>
                      <a:pt x="175665" y="208667"/>
                    </a:lnTo>
                    <a:lnTo>
                      <a:pt x="173122" y="201042"/>
                    </a:lnTo>
                    <a:lnTo>
                      <a:pt x="170260" y="193416"/>
                    </a:lnTo>
                    <a:lnTo>
                      <a:pt x="166604" y="186744"/>
                    </a:lnTo>
                    <a:lnTo>
                      <a:pt x="166604" y="219947"/>
                    </a:lnTo>
                    <a:lnTo>
                      <a:pt x="167240" y="252991"/>
                    </a:lnTo>
                    <a:lnTo>
                      <a:pt x="167557" y="286194"/>
                    </a:lnTo>
                    <a:lnTo>
                      <a:pt x="168193" y="289371"/>
                    </a:lnTo>
                    <a:lnTo>
                      <a:pt x="168352" y="292866"/>
                    </a:lnTo>
                    <a:lnTo>
                      <a:pt x="168511" y="350217"/>
                    </a:lnTo>
                    <a:lnTo>
                      <a:pt x="168829" y="407567"/>
                    </a:lnTo>
                    <a:lnTo>
                      <a:pt x="169624" y="464759"/>
                    </a:lnTo>
                    <a:lnTo>
                      <a:pt x="171532" y="522269"/>
                    </a:lnTo>
                    <a:lnTo>
                      <a:pt x="171373" y="527035"/>
                    </a:lnTo>
                    <a:lnTo>
                      <a:pt x="170578" y="531483"/>
                    </a:lnTo>
                    <a:lnTo>
                      <a:pt x="168988" y="535137"/>
                    </a:lnTo>
                    <a:lnTo>
                      <a:pt x="166763" y="538473"/>
                    </a:lnTo>
                    <a:lnTo>
                      <a:pt x="164378" y="541333"/>
                    </a:lnTo>
                    <a:lnTo>
                      <a:pt x="161358" y="543557"/>
                    </a:lnTo>
                    <a:lnTo>
                      <a:pt x="158019" y="545463"/>
                    </a:lnTo>
                    <a:lnTo>
                      <a:pt x="154363" y="546575"/>
                    </a:lnTo>
                    <a:lnTo>
                      <a:pt x="150547" y="547369"/>
                    </a:lnTo>
                    <a:lnTo>
                      <a:pt x="146732" y="547687"/>
                    </a:lnTo>
                    <a:lnTo>
                      <a:pt x="142917" y="547211"/>
                    </a:lnTo>
                    <a:lnTo>
                      <a:pt x="139101" y="546575"/>
                    </a:lnTo>
                    <a:lnTo>
                      <a:pt x="135445" y="545304"/>
                    </a:lnTo>
                    <a:lnTo>
                      <a:pt x="131789" y="543557"/>
                    </a:lnTo>
                    <a:lnTo>
                      <a:pt x="128609" y="541333"/>
                    </a:lnTo>
                    <a:lnTo>
                      <a:pt x="125907" y="538473"/>
                    </a:lnTo>
                    <a:lnTo>
                      <a:pt x="123522" y="535137"/>
                    </a:lnTo>
                    <a:lnTo>
                      <a:pt x="121614" y="531324"/>
                    </a:lnTo>
                    <a:lnTo>
                      <a:pt x="120502" y="527035"/>
                    </a:lnTo>
                    <a:lnTo>
                      <a:pt x="119866" y="522269"/>
                    </a:lnTo>
                    <a:lnTo>
                      <a:pt x="117958" y="462217"/>
                    </a:lnTo>
                    <a:lnTo>
                      <a:pt x="117004" y="402484"/>
                    </a:lnTo>
                    <a:lnTo>
                      <a:pt x="116686" y="342432"/>
                    </a:lnTo>
                    <a:lnTo>
                      <a:pt x="109214" y="342432"/>
                    </a:lnTo>
                    <a:lnTo>
                      <a:pt x="108897" y="402484"/>
                    </a:lnTo>
                    <a:lnTo>
                      <a:pt x="108102" y="462217"/>
                    </a:lnTo>
                    <a:lnTo>
                      <a:pt x="106035" y="522269"/>
                    </a:lnTo>
                    <a:lnTo>
                      <a:pt x="105558" y="527035"/>
                    </a:lnTo>
                    <a:lnTo>
                      <a:pt x="104286" y="531324"/>
                    </a:lnTo>
                    <a:lnTo>
                      <a:pt x="102379" y="535137"/>
                    </a:lnTo>
                    <a:lnTo>
                      <a:pt x="99994" y="538473"/>
                    </a:lnTo>
                    <a:lnTo>
                      <a:pt x="97292" y="541333"/>
                    </a:lnTo>
                    <a:lnTo>
                      <a:pt x="94112" y="543557"/>
                    </a:lnTo>
                    <a:lnTo>
                      <a:pt x="90774" y="545304"/>
                    </a:lnTo>
                    <a:lnTo>
                      <a:pt x="86958" y="546575"/>
                    </a:lnTo>
                    <a:lnTo>
                      <a:pt x="83143" y="547211"/>
                    </a:lnTo>
                    <a:lnTo>
                      <a:pt x="79328" y="547687"/>
                    </a:lnTo>
                    <a:lnTo>
                      <a:pt x="75512" y="547369"/>
                    </a:lnTo>
                    <a:lnTo>
                      <a:pt x="71697" y="546575"/>
                    </a:lnTo>
                    <a:lnTo>
                      <a:pt x="68041" y="545463"/>
                    </a:lnTo>
                    <a:lnTo>
                      <a:pt x="64702" y="543557"/>
                    </a:lnTo>
                    <a:lnTo>
                      <a:pt x="61681" y="541333"/>
                    </a:lnTo>
                    <a:lnTo>
                      <a:pt x="59138" y="538473"/>
                    </a:lnTo>
                    <a:lnTo>
                      <a:pt x="57071" y="535137"/>
                    </a:lnTo>
                    <a:lnTo>
                      <a:pt x="55481" y="531483"/>
                    </a:lnTo>
                    <a:lnTo>
                      <a:pt x="54527" y="527035"/>
                    </a:lnTo>
                    <a:lnTo>
                      <a:pt x="54368" y="522269"/>
                    </a:lnTo>
                    <a:lnTo>
                      <a:pt x="56276" y="464759"/>
                    </a:lnTo>
                    <a:lnTo>
                      <a:pt x="57230" y="407567"/>
                    </a:lnTo>
                    <a:lnTo>
                      <a:pt x="57548" y="350217"/>
                    </a:lnTo>
                    <a:lnTo>
                      <a:pt x="57707" y="292866"/>
                    </a:lnTo>
                    <a:lnTo>
                      <a:pt x="57707" y="292231"/>
                    </a:lnTo>
                    <a:lnTo>
                      <a:pt x="57707" y="291277"/>
                    </a:lnTo>
                    <a:lnTo>
                      <a:pt x="57707" y="288100"/>
                    </a:lnTo>
                    <a:lnTo>
                      <a:pt x="57707" y="191669"/>
                    </a:lnTo>
                    <a:lnTo>
                      <a:pt x="54368" y="199135"/>
                    </a:lnTo>
                    <a:lnTo>
                      <a:pt x="51666" y="207079"/>
                    </a:lnTo>
                    <a:lnTo>
                      <a:pt x="49758" y="215340"/>
                    </a:lnTo>
                    <a:lnTo>
                      <a:pt x="47851" y="223601"/>
                    </a:lnTo>
                    <a:lnTo>
                      <a:pt x="46738" y="232179"/>
                    </a:lnTo>
                    <a:lnTo>
                      <a:pt x="45784" y="240917"/>
                    </a:lnTo>
                    <a:lnTo>
                      <a:pt x="45307" y="249178"/>
                    </a:lnTo>
                    <a:lnTo>
                      <a:pt x="45148" y="257598"/>
                    </a:lnTo>
                    <a:lnTo>
                      <a:pt x="45307" y="265382"/>
                    </a:lnTo>
                    <a:lnTo>
                      <a:pt x="45625" y="272849"/>
                    </a:lnTo>
                    <a:lnTo>
                      <a:pt x="46261" y="279839"/>
                    </a:lnTo>
                    <a:lnTo>
                      <a:pt x="46420" y="284287"/>
                    </a:lnTo>
                    <a:lnTo>
                      <a:pt x="45625" y="288259"/>
                    </a:lnTo>
                    <a:lnTo>
                      <a:pt x="44353" y="291595"/>
                    </a:lnTo>
                    <a:lnTo>
                      <a:pt x="42604" y="294773"/>
                    </a:lnTo>
                    <a:lnTo>
                      <a:pt x="40379" y="297156"/>
                    </a:lnTo>
                    <a:lnTo>
                      <a:pt x="37517" y="298903"/>
                    </a:lnTo>
                    <a:lnTo>
                      <a:pt x="34497" y="300492"/>
                    </a:lnTo>
                    <a:lnTo>
                      <a:pt x="31158" y="301604"/>
                    </a:lnTo>
                    <a:lnTo>
                      <a:pt x="27661" y="302080"/>
                    </a:lnTo>
                    <a:lnTo>
                      <a:pt x="24164" y="301921"/>
                    </a:lnTo>
                    <a:lnTo>
                      <a:pt x="20507" y="301604"/>
                    </a:lnTo>
                    <a:lnTo>
                      <a:pt x="17010" y="300492"/>
                    </a:lnTo>
                    <a:lnTo>
                      <a:pt x="13671" y="298903"/>
                    </a:lnTo>
                    <a:lnTo>
                      <a:pt x="10492" y="297156"/>
                    </a:lnTo>
                    <a:lnTo>
                      <a:pt x="7630" y="294614"/>
                    </a:lnTo>
                    <a:lnTo>
                      <a:pt x="5246" y="291595"/>
                    </a:lnTo>
                    <a:lnTo>
                      <a:pt x="3338" y="288259"/>
                    </a:lnTo>
                    <a:lnTo>
                      <a:pt x="1907" y="284287"/>
                    </a:lnTo>
                    <a:lnTo>
                      <a:pt x="954" y="279839"/>
                    </a:lnTo>
                    <a:lnTo>
                      <a:pt x="318" y="271737"/>
                    </a:lnTo>
                    <a:lnTo>
                      <a:pt x="0" y="263317"/>
                    </a:lnTo>
                    <a:lnTo>
                      <a:pt x="0" y="254897"/>
                    </a:lnTo>
                    <a:lnTo>
                      <a:pt x="159" y="246318"/>
                    </a:lnTo>
                    <a:lnTo>
                      <a:pt x="795" y="237581"/>
                    </a:lnTo>
                    <a:lnTo>
                      <a:pt x="1748" y="229161"/>
                    </a:lnTo>
                    <a:lnTo>
                      <a:pt x="3020" y="220423"/>
                    </a:lnTo>
                    <a:lnTo>
                      <a:pt x="4610" y="211844"/>
                    </a:lnTo>
                    <a:lnTo>
                      <a:pt x="6677" y="203583"/>
                    </a:lnTo>
                    <a:lnTo>
                      <a:pt x="9061" y="195164"/>
                    </a:lnTo>
                    <a:lnTo>
                      <a:pt x="11764" y="187061"/>
                    </a:lnTo>
                    <a:lnTo>
                      <a:pt x="14943" y="179118"/>
                    </a:lnTo>
                    <a:lnTo>
                      <a:pt x="18441" y="171493"/>
                    </a:lnTo>
                    <a:lnTo>
                      <a:pt x="22256" y="164185"/>
                    </a:lnTo>
                    <a:lnTo>
                      <a:pt x="26548" y="157353"/>
                    </a:lnTo>
                    <a:lnTo>
                      <a:pt x="31476" y="150681"/>
                    </a:lnTo>
                    <a:lnTo>
                      <a:pt x="36404" y="144644"/>
                    </a:lnTo>
                    <a:lnTo>
                      <a:pt x="42128" y="138766"/>
                    </a:lnTo>
                    <a:lnTo>
                      <a:pt x="48168" y="133524"/>
                    </a:lnTo>
                    <a:lnTo>
                      <a:pt x="54527" y="128916"/>
                    </a:lnTo>
                    <a:lnTo>
                      <a:pt x="61522" y="124627"/>
                    </a:lnTo>
                    <a:lnTo>
                      <a:pt x="68994" y="121291"/>
                    </a:lnTo>
                    <a:lnTo>
                      <a:pt x="76625" y="118272"/>
                    </a:lnTo>
                    <a:lnTo>
                      <a:pt x="85051" y="116048"/>
                    </a:lnTo>
                    <a:lnTo>
                      <a:pt x="93953" y="114777"/>
                    </a:lnTo>
                    <a:lnTo>
                      <a:pt x="100630" y="113348"/>
                    </a:lnTo>
                    <a:close/>
                    <a:moveTo>
                      <a:pt x="111840" y="0"/>
                    </a:moveTo>
                    <a:lnTo>
                      <a:pt x="118678" y="476"/>
                    </a:lnTo>
                    <a:lnTo>
                      <a:pt x="125039" y="2064"/>
                    </a:lnTo>
                    <a:lnTo>
                      <a:pt x="130923" y="4286"/>
                    </a:lnTo>
                    <a:lnTo>
                      <a:pt x="136489" y="7461"/>
                    </a:lnTo>
                    <a:lnTo>
                      <a:pt x="141578" y="11430"/>
                    </a:lnTo>
                    <a:lnTo>
                      <a:pt x="146031" y="15875"/>
                    </a:lnTo>
                    <a:lnTo>
                      <a:pt x="149848" y="20955"/>
                    </a:lnTo>
                    <a:lnTo>
                      <a:pt x="152869" y="26670"/>
                    </a:lnTo>
                    <a:lnTo>
                      <a:pt x="155255" y="32861"/>
                    </a:lnTo>
                    <a:lnTo>
                      <a:pt x="156845" y="39370"/>
                    </a:lnTo>
                    <a:lnTo>
                      <a:pt x="157163" y="46196"/>
                    </a:lnTo>
                    <a:lnTo>
                      <a:pt x="156845" y="52864"/>
                    </a:lnTo>
                    <a:lnTo>
                      <a:pt x="155255" y="59373"/>
                    </a:lnTo>
                    <a:lnTo>
                      <a:pt x="152869" y="65564"/>
                    </a:lnTo>
                    <a:lnTo>
                      <a:pt x="149848" y="71120"/>
                    </a:lnTo>
                    <a:lnTo>
                      <a:pt x="146031" y="76200"/>
                    </a:lnTo>
                    <a:lnTo>
                      <a:pt x="141578" y="80804"/>
                    </a:lnTo>
                    <a:lnTo>
                      <a:pt x="136489" y="84773"/>
                    </a:lnTo>
                    <a:lnTo>
                      <a:pt x="130923" y="87789"/>
                    </a:lnTo>
                    <a:lnTo>
                      <a:pt x="125039" y="90170"/>
                    </a:lnTo>
                    <a:lnTo>
                      <a:pt x="118678" y="91599"/>
                    </a:lnTo>
                    <a:lnTo>
                      <a:pt x="111840" y="92075"/>
                    </a:lnTo>
                    <a:lnTo>
                      <a:pt x="105160" y="91599"/>
                    </a:lnTo>
                    <a:lnTo>
                      <a:pt x="98799" y="90170"/>
                    </a:lnTo>
                    <a:lnTo>
                      <a:pt x="92756" y="87789"/>
                    </a:lnTo>
                    <a:lnTo>
                      <a:pt x="87349" y="84773"/>
                    </a:lnTo>
                    <a:lnTo>
                      <a:pt x="82260" y="80804"/>
                    </a:lnTo>
                    <a:lnTo>
                      <a:pt x="77807" y="76200"/>
                    </a:lnTo>
                    <a:lnTo>
                      <a:pt x="73832" y="71120"/>
                    </a:lnTo>
                    <a:lnTo>
                      <a:pt x="70969" y="65564"/>
                    </a:lnTo>
                    <a:lnTo>
                      <a:pt x="68584" y="59373"/>
                    </a:lnTo>
                    <a:lnTo>
                      <a:pt x="67152" y="52864"/>
                    </a:lnTo>
                    <a:lnTo>
                      <a:pt x="66675" y="46196"/>
                    </a:lnTo>
                    <a:lnTo>
                      <a:pt x="67152" y="39370"/>
                    </a:lnTo>
                    <a:lnTo>
                      <a:pt x="68584" y="32861"/>
                    </a:lnTo>
                    <a:lnTo>
                      <a:pt x="70969" y="26670"/>
                    </a:lnTo>
                    <a:lnTo>
                      <a:pt x="73832" y="20955"/>
                    </a:lnTo>
                    <a:lnTo>
                      <a:pt x="77807" y="15875"/>
                    </a:lnTo>
                    <a:lnTo>
                      <a:pt x="82260" y="11430"/>
                    </a:lnTo>
                    <a:lnTo>
                      <a:pt x="87349" y="7461"/>
                    </a:lnTo>
                    <a:lnTo>
                      <a:pt x="92756" y="4286"/>
                    </a:lnTo>
                    <a:lnTo>
                      <a:pt x="98799" y="2064"/>
                    </a:lnTo>
                    <a:lnTo>
                      <a:pt x="105160" y="476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2CAB2FC9-5237-5047-90E9-D3723B79C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1832" y="1809750"/>
                <a:ext cx="311618" cy="751803"/>
              </a:xfrm>
              <a:custGeom>
                <a:avLst/>
                <a:gdLst>
                  <a:gd name="connsiteX0" fmla="*/ 107625 w 227013"/>
                  <a:gd name="connsiteY0" fmla="*/ 112712 h 547687"/>
                  <a:gd name="connsiteX1" fmla="*/ 114620 w 227013"/>
                  <a:gd name="connsiteY1" fmla="*/ 112712 h 547687"/>
                  <a:gd name="connsiteX2" fmla="*/ 121455 w 227013"/>
                  <a:gd name="connsiteY2" fmla="*/ 113189 h 547687"/>
                  <a:gd name="connsiteX3" fmla="*/ 128291 w 227013"/>
                  <a:gd name="connsiteY3" fmla="*/ 114301 h 547687"/>
                  <a:gd name="connsiteX4" fmla="*/ 137512 w 227013"/>
                  <a:gd name="connsiteY4" fmla="*/ 115254 h 547687"/>
                  <a:gd name="connsiteX5" fmla="*/ 146414 w 227013"/>
                  <a:gd name="connsiteY5" fmla="*/ 117160 h 547687"/>
                  <a:gd name="connsiteX6" fmla="*/ 154681 w 227013"/>
                  <a:gd name="connsiteY6" fmla="*/ 119861 h 547687"/>
                  <a:gd name="connsiteX7" fmla="*/ 162311 w 227013"/>
                  <a:gd name="connsiteY7" fmla="*/ 123038 h 547687"/>
                  <a:gd name="connsiteX8" fmla="*/ 169465 w 227013"/>
                  <a:gd name="connsiteY8" fmla="*/ 127010 h 547687"/>
                  <a:gd name="connsiteX9" fmla="*/ 176301 w 227013"/>
                  <a:gd name="connsiteY9" fmla="*/ 131617 h 547687"/>
                  <a:gd name="connsiteX10" fmla="*/ 182660 w 227013"/>
                  <a:gd name="connsiteY10" fmla="*/ 136701 h 547687"/>
                  <a:gd name="connsiteX11" fmla="*/ 188542 w 227013"/>
                  <a:gd name="connsiteY11" fmla="*/ 142420 h 547687"/>
                  <a:gd name="connsiteX12" fmla="*/ 193947 w 227013"/>
                  <a:gd name="connsiteY12" fmla="*/ 148457 h 547687"/>
                  <a:gd name="connsiteX13" fmla="*/ 199034 w 227013"/>
                  <a:gd name="connsiteY13" fmla="*/ 155129 h 547687"/>
                  <a:gd name="connsiteX14" fmla="*/ 203485 w 227013"/>
                  <a:gd name="connsiteY14" fmla="*/ 162119 h 547687"/>
                  <a:gd name="connsiteX15" fmla="*/ 207460 w 227013"/>
                  <a:gd name="connsiteY15" fmla="*/ 169427 h 547687"/>
                  <a:gd name="connsiteX16" fmla="*/ 211275 w 227013"/>
                  <a:gd name="connsiteY16" fmla="*/ 177371 h 547687"/>
                  <a:gd name="connsiteX17" fmla="*/ 214454 w 227013"/>
                  <a:gd name="connsiteY17" fmla="*/ 185155 h 547687"/>
                  <a:gd name="connsiteX18" fmla="*/ 217316 w 227013"/>
                  <a:gd name="connsiteY18" fmla="*/ 193416 h 547687"/>
                  <a:gd name="connsiteX19" fmla="*/ 219859 w 227013"/>
                  <a:gd name="connsiteY19" fmla="*/ 201836 h 547687"/>
                  <a:gd name="connsiteX20" fmla="*/ 222085 w 227013"/>
                  <a:gd name="connsiteY20" fmla="*/ 210574 h 547687"/>
                  <a:gd name="connsiteX21" fmla="*/ 223675 w 227013"/>
                  <a:gd name="connsiteY21" fmla="*/ 219152 h 547687"/>
                  <a:gd name="connsiteX22" fmla="*/ 225106 w 227013"/>
                  <a:gd name="connsiteY22" fmla="*/ 227890 h 547687"/>
                  <a:gd name="connsiteX23" fmla="*/ 226059 w 227013"/>
                  <a:gd name="connsiteY23" fmla="*/ 236786 h 547687"/>
                  <a:gd name="connsiteX24" fmla="*/ 226695 w 227013"/>
                  <a:gd name="connsiteY24" fmla="*/ 245683 h 547687"/>
                  <a:gd name="connsiteX25" fmla="*/ 227013 w 227013"/>
                  <a:gd name="connsiteY25" fmla="*/ 254262 h 547687"/>
                  <a:gd name="connsiteX26" fmla="*/ 227013 w 227013"/>
                  <a:gd name="connsiteY26" fmla="*/ 262999 h 547687"/>
                  <a:gd name="connsiteX27" fmla="*/ 226695 w 227013"/>
                  <a:gd name="connsiteY27" fmla="*/ 271578 h 547687"/>
                  <a:gd name="connsiteX28" fmla="*/ 225900 w 227013"/>
                  <a:gd name="connsiteY28" fmla="*/ 279839 h 547687"/>
                  <a:gd name="connsiteX29" fmla="*/ 225265 w 227013"/>
                  <a:gd name="connsiteY29" fmla="*/ 284287 h 547687"/>
                  <a:gd name="connsiteX30" fmla="*/ 223675 w 227013"/>
                  <a:gd name="connsiteY30" fmla="*/ 288259 h 547687"/>
                  <a:gd name="connsiteX31" fmla="*/ 221767 w 227013"/>
                  <a:gd name="connsiteY31" fmla="*/ 291595 h 547687"/>
                  <a:gd name="connsiteX32" fmla="*/ 219383 w 227013"/>
                  <a:gd name="connsiteY32" fmla="*/ 294614 h 547687"/>
                  <a:gd name="connsiteX33" fmla="*/ 216521 w 227013"/>
                  <a:gd name="connsiteY33" fmla="*/ 296997 h 547687"/>
                  <a:gd name="connsiteX34" fmla="*/ 213342 w 227013"/>
                  <a:gd name="connsiteY34" fmla="*/ 298903 h 547687"/>
                  <a:gd name="connsiteX35" fmla="*/ 210003 w 227013"/>
                  <a:gd name="connsiteY35" fmla="*/ 300333 h 547687"/>
                  <a:gd name="connsiteX36" fmla="*/ 206506 w 227013"/>
                  <a:gd name="connsiteY36" fmla="*/ 301286 h 547687"/>
                  <a:gd name="connsiteX37" fmla="*/ 202849 w 227013"/>
                  <a:gd name="connsiteY37" fmla="*/ 301921 h 547687"/>
                  <a:gd name="connsiteX38" fmla="*/ 199352 w 227013"/>
                  <a:gd name="connsiteY38" fmla="*/ 301921 h 547687"/>
                  <a:gd name="connsiteX39" fmla="*/ 195855 w 227013"/>
                  <a:gd name="connsiteY39" fmla="*/ 301286 h 547687"/>
                  <a:gd name="connsiteX40" fmla="*/ 192675 w 227013"/>
                  <a:gd name="connsiteY40" fmla="*/ 300492 h 547687"/>
                  <a:gd name="connsiteX41" fmla="*/ 189496 w 227013"/>
                  <a:gd name="connsiteY41" fmla="*/ 298903 h 547687"/>
                  <a:gd name="connsiteX42" fmla="*/ 186793 w 227013"/>
                  <a:gd name="connsiteY42" fmla="*/ 297156 h 547687"/>
                  <a:gd name="connsiteX43" fmla="*/ 184409 w 227013"/>
                  <a:gd name="connsiteY43" fmla="*/ 294773 h 547687"/>
                  <a:gd name="connsiteX44" fmla="*/ 182501 w 227013"/>
                  <a:gd name="connsiteY44" fmla="*/ 291595 h 547687"/>
                  <a:gd name="connsiteX45" fmla="*/ 181229 w 227013"/>
                  <a:gd name="connsiteY45" fmla="*/ 288259 h 547687"/>
                  <a:gd name="connsiteX46" fmla="*/ 180752 w 227013"/>
                  <a:gd name="connsiteY46" fmla="*/ 284287 h 547687"/>
                  <a:gd name="connsiteX47" fmla="*/ 180752 w 227013"/>
                  <a:gd name="connsiteY47" fmla="*/ 279839 h 547687"/>
                  <a:gd name="connsiteX48" fmla="*/ 181388 w 227013"/>
                  <a:gd name="connsiteY48" fmla="*/ 273008 h 547687"/>
                  <a:gd name="connsiteX49" fmla="*/ 181706 w 227013"/>
                  <a:gd name="connsiteY49" fmla="*/ 265700 h 547687"/>
                  <a:gd name="connsiteX50" fmla="*/ 181865 w 227013"/>
                  <a:gd name="connsiteY50" fmla="*/ 258074 h 547687"/>
                  <a:gd name="connsiteX51" fmla="*/ 181706 w 227013"/>
                  <a:gd name="connsiteY51" fmla="*/ 250131 h 547687"/>
                  <a:gd name="connsiteX52" fmla="*/ 181229 w 227013"/>
                  <a:gd name="connsiteY52" fmla="*/ 241711 h 547687"/>
                  <a:gd name="connsiteX53" fmla="*/ 180434 w 227013"/>
                  <a:gd name="connsiteY53" fmla="*/ 233291 h 547687"/>
                  <a:gd name="connsiteX54" fmla="*/ 179321 w 227013"/>
                  <a:gd name="connsiteY54" fmla="*/ 225030 h 547687"/>
                  <a:gd name="connsiteX55" fmla="*/ 177732 w 227013"/>
                  <a:gd name="connsiteY55" fmla="*/ 216769 h 547687"/>
                  <a:gd name="connsiteX56" fmla="*/ 175665 w 227013"/>
                  <a:gd name="connsiteY56" fmla="*/ 208667 h 547687"/>
                  <a:gd name="connsiteX57" fmla="*/ 173122 w 227013"/>
                  <a:gd name="connsiteY57" fmla="*/ 201042 h 547687"/>
                  <a:gd name="connsiteX58" fmla="*/ 170260 w 227013"/>
                  <a:gd name="connsiteY58" fmla="*/ 193416 h 547687"/>
                  <a:gd name="connsiteX59" fmla="*/ 166604 w 227013"/>
                  <a:gd name="connsiteY59" fmla="*/ 186744 h 547687"/>
                  <a:gd name="connsiteX60" fmla="*/ 166604 w 227013"/>
                  <a:gd name="connsiteY60" fmla="*/ 219947 h 547687"/>
                  <a:gd name="connsiteX61" fmla="*/ 167240 w 227013"/>
                  <a:gd name="connsiteY61" fmla="*/ 252991 h 547687"/>
                  <a:gd name="connsiteX62" fmla="*/ 167557 w 227013"/>
                  <a:gd name="connsiteY62" fmla="*/ 286194 h 547687"/>
                  <a:gd name="connsiteX63" fmla="*/ 168193 w 227013"/>
                  <a:gd name="connsiteY63" fmla="*/ 289371 h 547687"/>
                  <a:gd name="connsiteX64" fmla="*/ 168352 w 227013"/>
                  <a:gd name="connsiteY64" fmla="*/ 292866 h 547687"/>
                  <a:gd name="connsiteX65" fmla="*/ 168511 w 227013"/>
                  <a:gd name="connsiteY65" fmla="*/ 350217 h 547687"/>
                  <a:gd name="connsiteX66" fmla="*/ 168829 w 227013"/>
                  <a:gd name="connsiteY66" fmla="*/ 407567 h 547687"/>
                  <a:gd name="connsiteX67" fmla="*/ 169624 w 227013"/>
                  <a:gd name="connsiteY67" fmla="*/ 464759 h 547687"/>
                  <a:gd name="connsiteX68" fmla="*/ 171532 w 227013"/>
                  <a:gd name="connsiteY68" fmla="*/ 522269 h 547687"/>
                  <a:gd name="connsiteX69" fmla="*/ 171373 w 227013"/>
                  <a:gd name="connsiteY69" fmla="*/ 527035 h 547687"/>
                  <a:gd name="connsiteX70" fmla="*/ 170578 w 227013"/>
                  <a:gd name="connsiteY70" fmla="*/ 531483 h 547687"/>
                  <a:gd name="connsiteX71" fmla="*/ 168988 w 227013"/>
                  <a:gd name="connsiteY71" fmla="*/ 535137 h 547687"/>
                  <a:gd name="connsiteX72" fmla="*/ 166763 w 227013"/>
                  <a:gd name="connsiteY72" fmla="*/ 538473 h 547687"/>
                  <a:gd name="connsiteX73" fmla="*/ 164378 w 227013"/>
                  <a:gd name="connsiteY73" fmla="*/ 541333 h 547687"/>
                  <a:gd name="connsiteX74" fmla="*/ 161358 w 227013"/>
                  <a:gd name="connsiteY74" fmla="*/ 543557 h 547687"/>
                  <a:gd name="connsiteX75" fmla="*/ 158019 w 227013"/>
                  <a:gd name="connsiteY75" fmla="*/ 545463 h 547687"/>
                  <a:gd name="connsiteX76" fmla="*/ 154363 w 227013"/>
                  <a:gd name="connsiteY76" fmla="*/ 546575 h 547687"/>
                  <a:gd name="connsiteX77" fmla="*/ 150547 w 227013"/>
                  <a:gd name="connsiteY77" fmla="*/ 547369 h 547687"/>
                  <a:gd name="connsiteX78" fmla="*/ 146732 w 227013"/>
                  <a:gd name="connsiteY78" fmla="*/ 547687 h 547687"/>
                  <a:gd name="connsiteX79" fmla="*/ 142917 w 227013"/>
                  <a:gd name="connsiteY79" fmla="*/ 547211 h 547687"/>
                  <a:gd name="connsiteX80" fmla="*/ 139101 w 227013"/>
                  <a:gd name="connsiteY80" fmla="*/ 546575 h 547687"/>
                  <a:gd name="connsiteX81" fmla="*/ 135445 w 227013"/>
                  <a:gd name="connsiteY81" fmla="*/ 545304 h 547687"/>
                  <a:gd name="connsiteX82" fmla="*/ 131789 w 227013"/>
                  <a:gd name="connsiteY82" fmla="*/ 543557 h 547687"/>
                  <a:gd name="connsiteX83" fmla="*/ 128609 w 227013"/>
                  <a:gd name="connsiteY83" fmla="*/ 541333 h 547687"/>
                  <a:gd name="connsiteX84" fmla="*/ 125907 w 227013"/>
                  <a:gd name="connsiteY84" fmla="*/ 538473 h 547687"/>
                  <a:gd name="connsiteX85" fmla="*/ 123522 w 227013"/>
                  <a:gd name="connsiteY85" fmla="*/ 535137 h 547687"/>
                  <a:gd name="connsiteX86" fmla="*/ 121614 w 227013"/>
                  <a:gd name="connsiteY86" fmla="*/ 531324 h 547687"/>
                  <a:gd name="connsiteX87" fmla="*/ 120502 w 227013"/>
                  <a:gd name="connsiteY87" fmla="*/ 527035 h 547687"/>
                  <a:gd name="connsiteX88" fmla="*/ 119866 w 227013"/>
                  <a:gd name="connsiteY88" fmla="*/ 522269 h 547687"/>
                  <a:gd name="connsiteX89" fmla="*/ 117958 w 227013"/>
                  <a:gd name="connsiteY89" fmla="*/ 462217 h 547687"/>
                  <a:gd name="connsiteX90" fmla="*/ 117004 w 227013"/>
                  <a:gd name="connsiteY90" fmla="*/ 402484 h 547687"/>
                  <a:gd name="connsiteX91" fmla="*/ 116686 w 227013"/>
                  <a:gd name="connsiteY91" fmla="*/ 342432 h 547687"/>
                  <a:gd name="connsiteX92" fmla="*/ 109214 w 227013"/>
                  <a:gd name="connsiteY92" fmla="*/ 342432 h 547687"/>
                  <a:gd name="connsiteX93" fmla="*/ 108897 w 227013"/>
                  <a:gd name="connsiteY93" fmla="*/ 402484 h 547687"/>
                  <a:gd name="connsiteX94" fmla="*/ 108102 w 227013"/>
                  <a:gd name="connsiteY94" fmla="*/ 462217 h 547687"/>
                  <a:gd name="connsiteX95" fmla="*/ 106035 w 227013"/>
                  <a:gd name="connsiteY95" fmla="*/ 522269 h 547687"/>
                  <a:gd name="connsiteX96" fmla="*/ 105558 w 227013"/>
                  <a:gd name="connsiteY96" fmla="*/ 527035 h 547687"/>
                  <a:gd name="connsiteX97" fmla="*/ 104286 w 227013"/>
                  <a:gd name="connsiteY97" fmla="*/ 531324 h 547687"/>
                  <a:gd name="connsiteX98" fmla="*/ 102379 w 227013"/>
                  <a:gd name="connsiteY98" fmla="*/ 535137 h 547687"/>
                  <a:gd name="connsiteX99" fmla="*/ 99994 w 227013"/>
                  <a:gd name="connsiteY99" fmla="*/ 538473 h 547687"/>
                  <a:gd name="connsiteX100" fmla="*/ 97292 w 227013"/>
                  <a:gd name="connsiteY100" fmla="*/ 541333 h 547687"/>
                  <a:gd name="connsiteX101" fmla="*/ 94112 w 227013"/>
                  <a:gd name="connsiteY101" fmla="*/ 543557 h 547687"/>
                  <a:gd name="connsiteX102" fmla="*/ 90774 w 227013"/>
                  <a:gd name="connsiteY102" fmla="*/ 545304 h 547687"/>
                  <a:gd name="connsiteX103" fmla="*/ 86958 w 227013"/>
                  <a:gd name="connsiteY103" fmla="*/ 546575 h 547687"/>
                  <a:gd name="connsiteX104" fmla="*/ 83143 w 227013"/>
                  <a:gd name="connsiteY104" fmla="*/ 547211 h 547687"/>
                  <a:gd name="connsiteX105" fmla="*/ 79328 w 227013"/>
                  <a:gd name="connsiteY105" fmla="*/ 547687 h 547687"/>
                  <a:gd name="connsiteX106" fmla="*/ 75512 w 227013"/>
                  <a:gd name="connsiteY106" fmla="*/ 547369 h 547687"/>
                  <a:gd name="connsiteX107" fmla="*/ 71697 w 227013"/>
                  <a:gd name="connsiteY107" fmla="*/ 546575 h 547687"/>
                  <a:gd name="connsiteX108" fmla="*/ 68041 w 227013"/>
                  <a:gd name="connsiteY108" fmla="*/ 545463 h 547687"/>
                  <a:gd name="connsiteX109" fmla="*/ 64702 w 227013"/>
                  <a:gd name="connsiteY109" fmla="*/ 543557 h 547687"/>
                  <a:gd name="connsiteX110" fmla="*/ 61681 w 227013"/>
                  <a:gd name="connsiteY110" fmla="*/ 541333 h 547687"/>
                  <a:gd name="connsiteX111" fmla="*/ 59138 w 227013"/>
                  <a:gd name="connsiteY111" fmla="*/ 538473 h 547687"/>
                  <a:gd name="connsiteX112" fmla="*/ 57071 w 227013"/>
                  <a:gd name="connsiteY112" fmla="*/ 535137 h 547687"/>
                  <a:gd name="connsiteX113" fmla="*/ 55481 w 227013"/>
                  <a:gd name="connsiteY113" fmla="*/ 531483 h 547687"/>
                  <a:gd name="connsiteX114" fmla="*/ 54527 w 227013"/>
                  <a:gd name="connsiteY114" fmla="*/ 527035 h 547687"/>
                  <a:gd name="connsiteX115" fmla="*/ 54368 w 227013"/>
                  <a:gd name="connsiteY115" fmla="*/ 522269 h 547687"/>
                  <a:gd name="connsiteX116" fmla="*/ 56276 w 227013"/>
                  <a:gd name="connsiteY116" fmla="*/ 464759 h 547687"/>
                  <a:gd name="connsiteX117" fmla="*/ 57230 w 227013"/>
                  <a:gd name="connsiteY117" fmla="*/ 407567 h 547687"/>
                  <a:gd name="connsiteX118" fmla="*/ 57548 w 227013"/>
                  <a:gd name="connsiteY118" fmla="*/ 350217 h 547687"/>
                  <a:gd name="connsiteX119" fmla="*/ 57707 w 227013"/>
                  <a:gd name="connsiteY119" fmla="*/ 292866 h 547687"/>
                  <a:gd name="connsiteX120" fmla="*/ 57707 w 227013"/>
                  <a:gd name="connsiteY120" fmla="*/ 292231 h 547687"/>
                  <a:gd name="connsiteX121" fmla="*/ 57707 w 227013"/>
                  <a:gd name="connsiteY121" fmla="*/ 291277 h 547687"/>
                  <a:gd name="connsiteX122" fmla="*/ 57707 w 227013"/>
                  <a:gd name="connsiteY122" fmla="*/ 288100 h 547687"/>
                  <a:gd name="connsiteX123" fmla="*/ 57707 w 227013"/>
                  <a:gd name="connsiteY123" fmla="*/ 191669 h 547687"/>
                  <a:gd name="connsiteX124" fmla="*/ 54368 w 227013"/>
                  <a:gd name="connsiteY124" fmla="*/ 199135 h 547687"/>
                  <a:gd name="connsiteX125" fmla="*/ 51666 w 227013"/>
                  <a:gd name="connsiteY125" fmla="*/ 207079 h 547687"/>
                  <a:gd name="connsiteX126" fmla="*/ 49758 w 227013"/>
                  <a:gd name="connsiteY126" fmla="*/ 215340 h 547687"/>
                  <a:gd name="connsiteX127" fmla="*/ 47851 w 227013"/>
                  <a:gd name="connsiteY127" fmla="*/ 223601 h 547687"/>
                  <a:gd name="connsiteX128" fmla="*/ 46738 w 227013"/>
                  <a:gd name="connsiteY128" fmla="*/ 232179 h 547687"/>
                  <a:gd name="connsiteX129" fmla="*/ 45784 w 227013"/>
                  <a:gd name="connsiteY129" fmla="*/ 240917 h 547687"/>
                  <a:gd name="connsiteX130" fmla="*/ 45307 w 227013"/>
                  <a:gd name="connsiteY130" fmla="*/ 249178 h 547687"/>
                  <a:gd name="connsiteX131" fmla="*/ 45148 w 227013"/>
                  <a:gd name="connsiteY131" fmla="*/ 257598 h 547687"/>
                  <a:gd name="connsiteX132" fmla="*/ 45307 w 227013"/>
                  <a:gd name="connsiteY132" fmla="*/ 265382 h 547687"/>
                  <a:gd name="connsiteX133" fmla="*/ 45625 w 227013"/>
                  <a:gd name="connsiteY133" fmla="*/ 272849 h 547687"/>
                  <a:gd name="connsiteX134" fmla="*/ 46261 w 227013"/>
                  <a:gd name="connsiteY134" fmla="*/ 279839 h 547687"/>
                  <a:gd name="connsiteX135" fmla="*/ 46420 w 227013"/>
                  <a:gd name="connsiteY135" fmla="*/ 284287 h 547687"/>
                  <a:gd name="connsiteX136" fmla="*/ 45625 w 227013"/>
                  <a:gd name="connsiteY136" fmla="*/ 288259 h 547687"/>
                  <a:gd name="connsiteX137" fmla="*/ 44353 w 227013"/>
                  <a:gd name="connsiteY137" fmla="*/ 291595 h 547687"/>
                  <a:gd name="connsiteX138" fmla="*/ 42604 w 227013"/>
                  <a:gd name="connsiteY138" fmla="*/ 294773 h 547687"/>
                  <a:gd name="connsiteX139" fmla="*/ 40379 w 227013"/>
                  <a:gd name="connsiteY139" fmla="*/ 297156 h 547687"/>
                  <a:gd name="connsiteX140" fmla="*/ 37517 w 227013"/>
                  <a:gd name="connsiteY140" fmla="*/ 298903 h 547687"/>
                  <a:gd name="connsiteX141" fmla="*/ 34497 w 227013"/>
                  <a:gd name="connsiteY141" fmla="*/ 300492 h 547687"/>
                  <a:gd name="connsiteX142" fmla="*/ 31158 w 227013"/>
                  <a:gd name="connsiteY142" fmla="*/ 301604 h 547687"/>
                  <a:gd name="connsiteX143" fmla="*/ 27661 w 227013"/>
                  <a:gd name="connsiteY143" fmla="*/ 302080 h 547687"/>
                  <a:gd name="connsiteX144" fmla="*/ 24164 w 227013"/>
                  <a:gd name="connsiteY144" fmla="*/ 301921 h 547687"/>
                  <a:gd name="connsiteX145" fmla="*/ 20507 w 227013"/>
                  <a:gd name="connsiteY145" fmla="*/ 301604 h 547687"/>
                  <a:gd name="connsiteX146" fmla="*/ 17010 w 227013"/>
                  <a:gd name="connsiteY146" fmla="*/ 300492 h 547687"/>
                  <a:gd name="connsiteX147" fmla="*/ 13671 w 227013"/>
                  <a:gd name="connsiteY147" fmla="*/ 298903 h 547687"/>
                  <a:gd name="connsiteX148" fmla="*/ 10492 w 227013"/>
                  <a:gd name="connsiteY148" fmla="*/ 297156 h 547687"/>
                  <a:gd name="connsiteX149" fmla="*/ 7630 w 227013"/>
                  <a:gd name="connsiteY149" fmla="*/ 294614 h 547687"/>
                  <a:gd name="connsiteX150" fmla="*/ 5246 w 227013"/>
                  <a:gd name="connsiteY150" fmla="*/ 291595 h 547687"/>
                  <a:gd name="connsiteX151" fmla="*/ 3338 w 227013"/>
                  <a:gd name="connsiteY151" fmla="*/ 288259 h 547687"/>
                  <a:gd name="connsiteX152" fmla="*/ 1907 w 227013"/>
                  <a:gd name="connsiteY152" fmla="*/ 284287 h 547687"/>
                  <a:gd name="connsiteX153" fmla="*/ 954 w 227013"/>
                  <a:gd name="connsiteY153" fmla="*/ 279839 h 547687"/>
                  <a:gd name="connsiteX154" fmla="*/ 318 w 227013"/>
                  <a:gd name="connsiteY154" fmla="*/ 271737 h 547687"/>
                  <a:gd name="connsiteX155" fmla="*/ 0 w 227013"/>
                  <a:gd name="connsiteY155" fmla="*/ 263317 h 547687"/>
                  <a:gd name="connsiteX156" fmla="*/ 0 w 227013"/>
                  <a:gd name="connsiteY156" fmla="*/ 254897 h 547687"/>
                  <a:gd name="connsiteX157" fmla="*/ 159 w 227013"/>
                  <a:gd name="connsiteY157" fmla="*/ 246318 h 547687"/>
                  <a:gd name="connsiteX158" fmla="*/ 795 w 227013"/>
                  <a:gd name="connsiteY158" fmla="*/ 237581 h 547687"/>
                  <a:gd name="connsiteX159" fmla="*/ 1748 w 227013"/>
                  <a:gd name="connsiteY159" fmla="*/ 229161 h 547687"/>
                  <a:gd name="connsiteX160" fmla="*/ 3020 w 227013"/>
                  <a:gd name="connsiteY160" fmla="*/ 220423 h 547687"/>
                  <a:gd name="connsiteX161" fmla="*/ 4610 w 227013"/>
                  <a:gd name="connsiteY161" fmla="*/ 211844 h 547687"/>
                  <a:gd name="connsiteX162" fmla="*/ 6677 w 227013"/>
                  <a:gd name="connsiteY162" fmla="*/ 203583 h 547687"/>
                  <a:gd name="connsiteX163" fmla="*/ 9061 w 227013"/>
                  <a:gd name="connsiteY163" fmla="*/ 195164 h 547687"/>
                  <a:gd name="connsiteX164" fmla="*/ 11764 w 227013"/>
                  <a:gd name="connsiteY164" fmla="*/ 187061 h 547687"/>
                  <a:gd name="connsiteX165" fmla="*/ 14943 w 227013"/>
                  <a:gd name="connsiteY165" fmla="*/ 179118 h 547687"/>
                  <a:gd name="connsiteX166" fmla="*/ 18441 w 227013"/>
                  <a:gd name="connsiteY166" fmla="*/ 171493 h 547687"/>
                  <a:gd name="connsiteX167" fmla="*/ 22256 w 227013"/>
                  <a:gd name="connsiteY167" fmla="*/ 164185 h 547687"/>
                  <a:gd name="connsiteX168" fmla="*/ 26548 w 227013"/>
                  <a:gd name="connsiteY168" fmla="*/ 157353 h 547687"/>
                  <a:gd name="connsiteX169" fmla="*/ 31476 w 227013"/>
                  <a:gd name="connsiteY169" fmla="*/ 150681 h 547687"/>
                  <a:gd name="connsiteX170" fmla="*/ 36404 w 227013"/>
                  <a:gd name="connsiteY170" fmla="*/ 144644 h 547687"/>
                  <a:gd name="connsiteX171" fmla="*/ 42128 w 227013"/>
                  <a:gd name="connsiteY171" fmla="*/ 138766 h 547687"/>
                  <a:gd name="connsiteX172" fmla="*/ 48168 w 227013"/>
                  <a:gd name="connsiteY172" fmla="*/ 133524 h 547687"/>
                  <a:gd name="connsiteX173" fmla="*/ 54527 w 227013"/>
                  <a:gd name="connsiteY173" fmla="*/ 128916 h 547687"/>
                  <a:gd name="connsiteX174" fmla="*/ 61522 w 227013"/>
                  <a:gd name="connsiteY174" fmla="*/ 124627 h 547687"/>
                  <a:gd name="connsiteX175" fmla="*/ 68994 w 227013"/>
                  <a:gd name="connsiteY175" fmla="*/ 121291 h 547687"/>
                  <a:gd name="connsiteX176" fmla="*/ 76625 w 227013"/>
                  <a:gd name="connsiteY176" fmla="*/ 118272 h 547687"/>
                  <a:gd name="connsiteX177" fmla="*/ 85051 w 227013"/>
                  <a:gd name="connsiteY177" fmla="*/ 116048 h 547687"/>
                  <a:gd name="connsiteX178" fmla="*/ 93953 w 227013"/>
                  <a:gd name="connsiteY178" fmla="*/ 114777 h 547687"/>
                  <a:gd name="connsiteX179" fmla="*/ 100630 w 227013"/>
                  <a:gd name="connsiteY179" fmla="*/ 113348 h 547687"/>
                  <a:gd name="connsiteX180" fmla="*/ 111840 w 227013"/>
                  <a:gd name="connsiteY180" fmla="*/ 0 h 547687"/>
                  <a:gd name="connsiteX181" fmla="*/ 118678 w 227013"/>
                  <a:gd name="connsiteY181" fmla="*/ 476 h 547687"/>
                  <a:gd name="connsiteX182" fmla="*/ 125039 w 227013"/>
                  <a:gd name="connsiteY182" fmla="*/ 2064 h 547687"/>
                  <a:gd name="connsiteX183" fmla="*/ 130923 w 227013"/>
                  <a:gd name="connsiteY183" fmla="*/ 4286 h 547687"/>
                  <a:gd name="connsiteX184" fmla="*/ 136489 w 227013"/>
                  <a:gd name="connsiteY184" fmla="*/ 7461 h 547687"/>
                  <a:gd name="connsiteX185" fmla="*/ 141578 w 227013"/>
                  <a:gd name="connsiteY185" fmla="*/ 11430 h 547687"/>
                  <a:gd name="connsiteX186" fmla="*/ 146031 w 227013"/>
                  <a:gd name="connsiteY186" fmla="*/ 15875 h 547687"/>
                  <a:gd name="connsiteX187" fmla="*/ 149848 w 227013"/>
                  <a:gd name="connsiteY187" fmla="*/ 20955 h 547687"/>
                  <a:gd name="connsiteX188" fmla="*/ 152869 w 227013"/>
                  <a:gd name="connsiteY188" fmla="*/ 26670 h 547687"/>
                  <a:gd name="connsiteX189" fmla="*/ 155255 w 227013"/>
                  <a:gd name="connsiteY189" fmla="*/ 32861 h 547687"/>
                  <a:gd name="connsiteX190" fmla="*/ 156845 w 227013"/>
                  <a:gd name="connsiteY190" fmla="*/ 39370 h 547687"/>
                  <a:gd name="connsiteX191" fmla="*/ 157163 w 227013"/>
                  <a:gd name="connsiteY191" fmla="*/ 46196 h 547687"/>
                  <a:gd name="connsiteX192" fmla="*/ 156845 w 227013"/>
                  <a:gd name="connsiteY192" fmla="*/ 52864 h 547687"/>
                  <a:gd name="connsiteX193" fmla="*/ 155255 w 227013"/>
                  <a:gd name="connsiteY193" fmla="*/ 59373 h 547687"/>
                  <a:gd name="connsiteX194" fmla="*/ 152869 w 227013"/>
                  <a:gd name="connsiteY194" fmla="*/ 65564 h 547687"/>
                  <a:gd name="connsiteX195" fmla="*/ 149848 w 227013"/>
                  <a:gd name="connsiteY195" fmla="*/ 71120 h 547687"/>
                  <a:gd name="connsiteX196" fmla="*/ 146031 w 227013"/>
                  <a:gd name="connsiteY196" fmla="*/ 76200 h 547687"/>
                  <a:gd name="connsiteX197" fmla="*/ 141578 w 227013"/>
                  <a:gd name="connsiteY197" fmla="*/ 80804 h 547687"/>
                  <a:gd name="connsiteX198" fmla="*/ 136489 w 227013"/>
                  <a:gd name="connsiteY198" fmla="*/ 84773 h 547687"/>
                  <a:gd name="connsiteX199" fmla="*/ 130923 w 227013"/>
                  <a:gd name="connsiteY199" fmla="*/ 87789 h 547687"/>
                  <a:gd name="connsiteX200" fmla="*/ 125039 w 227013"/>
                  <a:gd name="connsiteY200" fmla="*/ 90170 h 547687"/>
                  <a:gd name="connsiteX201" fmla="*/ 118678 w 227013"/>
                  <a:gd name="connsiteY201" fmla="*/ 91599 h 547687"/>
                  <a:gd name="connsiteX202" fmla="*/ 111840 w 227013"/>
                  <a:gd name="connsiteY202" fmla="*/ 92075 h 547687"/>
                  <a:gd name="connsiteX203" fmla="*/ 105160 w 227013"/>
                  <a:gd name="connsiteY203" fmla="*/ 91599 h 547687"/>
                  <a:gd name="connsiteX204" fmla="*/ 98799 w 227013"/>
                  <a:gd name="connsiteY204" fmla="*/ 90170 h 547687"/>
                  <a:gd name="connsiteX205" fmla="*/ 92756 w 227013"/>
                  <a:gd name="connsiteY205" fmla="*/ 87789 h 547687"/>
                  <a:gd name="connsiteX206" fmla="*/ 87349 w 227013"/>
                  <a:gd name="connsiteY206" fmla="*/ 84773 h 547687"/>
                  <a:gd name="connsiteX207" fmla="*/ 82260 w 227013"/>
                  <a:gd name="connsiteY207" fmla="*/ 80804 h 547687"/>
                  <a:gd name="connsiteX208" fmla="*/ 77807 w 227013"/>
                  <a:gd name="connsiteY208" fmla="*/ 76200 h 547687"/>
                  <a:gd name="connsiteX209" fmla="*/ 73832 w 227013"/>
                  <a:gd name="connsiteY209" fmla="*/ 71120 h 547687"/>
                  <a:gd name="connsiteX210" fmla="*/ 70969 w 227013"/>
                  <a:gd name="connsiteY210" fmla="*/ 65564 h 547687"/>
                  <a:gd name="connsiteX211" fmla="*/ 68584 w 227013"/>
                  <a:gd name="connsiteY211" fmla="*/ 59373 h 547687"/>
                  <a:gd name="connsiteX212" fmla="*/ 67152 w 227013"/>
                  <a:gd name="connsiteY212" fmla="*/ 52864 h 547687"/>
                  <a:gd name="connsiteX213" fmla="*/ 66675 w 227013"/>
                  <a:gd name="connsiteY213" fmla="*/ 46196 h 547687"/>
                  <a:gd name="connsiteX214" fmla="*/ 67152 w 227013"/>
                  <a:gd name="connsiteY214" fmla="*/ 39370 h 547687"/>
                  <a:gd name="connsiteX215" fmla="*/ 68584 w 227013"/>
                  <a:gd name="connsiteY215" fmla="*/ 32861 h 547687"/>
                  <a:gd name="connsiteX216" fmla="*/ 70969 w 227013"/>
                  <a:gd name="connsiteY216" fmla="*/ 26670 h 547687"/>
                  <a:gd name="connsiteX217" fmla="*/ 73832 w 227013"/>
                  <a:gd name="connsiteY217" fmla="*/ 20955 h 547687"/>
                  <a:gd name="connsiteX218" fmla="*/ 77807 w 227013"/>
                  <a:gd name="connsiteY218" fmla="*/ 15875 h 547687"/>
                  <a:gd name="connsiteX219" fmla="*/ 82260 w 227013"/>
                  <a:gd name="connsiteY219" fmla="*/ 11430 h 547687"/>
                  <a:gd name="connsiteX220" fmla="*/ 87349 w 227013"/>
                  <a:gd name="connsiteY220" fmla="*/ 7461 h 547687"/>
                  <a:gd name="connsiteX221" fmla="*/ 92756 w 227013"/>
                  <a:gd name="connsiteY221" fmla="*/ 4286 h 547687"/>
                  <a:gd name="connsiteX222" fmla="*/ 98799 w 227013"/>
                  <a:gd name="connsiteY222" fmla="*/ 2064 h 547687"/>
                  <a:gd name="connsiteX223" fmla="*/ 105160 w 227013"/>
                  <a:gd name="connsiteY223" fmla="*/ 476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</a:cxnLst>
                <a:rect l="l" t="t" r="r" b="b"/>
                <a:pathLst>
                  <a:path w="227013" h="547687">
                    <a:moveTo>
                      <a:pt x="107625" y="112712"/>
                    </a:moveTo>
                    <a:lnTo>
                      <a:pt x="114620" y="112712"/>
                    </a:lnTo>
                    <a:lnTo>
                      <a:pt x="121455" y="113189"/>
                    </a:lnTo>
                    <a:lnTo>
                      <a:pt x="128291" y="114301"/>
                    </a:lnTo>
                    <a:lnTo>
                      <a:pt x="137512" y="115254"/>
                    </a:lnTo>
                    <a:lnTo>
                      <a:pt x="146414" y="117160"/>
                    </a:lnTo>
                    <a:lnTo>
                      <a:pt x="154681" y="119861"/>
                    </a:lnTo>
                    <a:lnTo>
                      <a:pt x="162311" y="123038"/>
                    </a:lnTo>
                    <a:lnTo>
                      <a:pt x="169465" y="127010"/>
                    </a:lnTo>
                    <a:lnTo>
                      <a:pt x="176301" y="131617"/>
                    </a:lnTo>
                    <a:lnTo>
                      <a:pt x="182660" y="136701"/>
                    </a:lnTo>
                    <a:lnTo>
                      <a:pt x="188542" y="142420"/>
                    </a:lnTo>
                    <a:lnTo>
                      <a:pt x="193947" y="148457"/>
                    </a:lnTo>
                    <a:lnTo>
                      <a:pt x="199034" y="155129"/>
                    </a:lnTo>
                    <a:lnTo>
                      <a:pt x="203485" y="162119"/>
                    </a:lnTo>
                    <a:lnTo>
                      <a:pt x="207460" y="169427"/>
                    </a:lnTo>
                    <a:lnTo>
                      <a:pt x="211275" y="177371"/>
                    </a:lnTo>
                    <a:lnTo>
                      <a:pt x="214454" y="185155"/>
                    </a:lnTo>
                    <a:lnTo>
                      <a:pt x="217316" y="193416"/>
                    </a:lnTo>
                    <a:lnTo>
                      <a:pt x="219859" y="201836"/>
                    </a:lnTo>
                    <a:lnTo>
                      <a:pt x="222085" y="210574"/>
                    </a:lnTo>
                    <a:lnTo>
                      <a:pt x="223675" y="219152"/>
                    </a:lnTo>
                    <a:lnTo>
                      <a:pt x="225106" y="227890"/>
                    </a:lnTo>
                    <a:lnTo>
                      <a:pt x="226059" y="236786"/>
                    </a:lnTo>
                    <a:lnTo>
                      <a:pt x="226695" y="245683"/>
                    </a:lnTo>
                    <a:lnTo>
                      <a:pt x="227013" y="254262"/>
                    </a:lnTo>
                    <a:lnTo>
                      <a:pt x="227013" y="262999"/>
                    </a:lnTo>
                    <a:lnTo>
                      <a:pt x="226695" y="271578"/>
                    </a:lnTo>
                    <a:lnTo>
                      <a:pt x="225900" y="279839"/>
                    </a:lnTo>
                    <a:lnTo>
                      <a:pt x="225265" y="284287"/>
                    </a:lnTo>
                    <a:lnTo>
                      <a:pt x="223675" y="288259"/>
                    </a:lnTo>
                    <a:lnTo>
                      <a:pt x="221767" y="291595"/>
                    </a:lnTo>
                    <a:lnTo>
                      <a:pt x="219383" y="294614"/>
                    </a:lnTo>
                    <a:lnTo>
                      <a:pt x="216521" y="296997"/>
                    </a:lnTo>
                    <a:lnTo>
                      <a:pt x="213342" y="298903"/>
                    </a:lnTo>
                    <a:lnTo>
                      <a:pt x="210003" y="300333"/>
                    </a:lnTo>
                    <a:lnTo>
                      <a:pt x="206506" y="301286"/>
                    </a:lnTo>
                    <a:lnTo>
                      <a:pt x="202849" y="301921"/>
                    </a:lnTo>
                    <a:lnTo>
                      <a:pt x="199352" y="301921"/>
                    </a:lnTo>
                    <a:lnTo>
                      <a:pt x="195855" y="301286"/>
                    </a:lnTo>
                    <a:lnTo>
                      <a:pt x="192675" y="300492"/>
                    </a:lnTo>
                    <a:lnTo>
                      <a:pt x="189496" y="298903"/>
                    </a:lnTo>
                    <a:lnTo>
                      <a:pt x="186793" y="297156"/>
                    </a:lnTo>
                    <a:lnTo>
                      <a:pt x="184409" y="294773"/>
                    </a:lnTo>
                    <a:lnTo>
                      <a:pt x="182501" y="291595"/>
                    </a:lnTo>
                    <a:lnTo>
                      <a:pt x="181229" y="288259"/>
                    </a:lnTo>
                    <a:lnTo>
                      <a:pt x="180752" y="284287"/>
                    </a:lnTo>
                    <a:lnTo>
                      <a:pt x="180752" y="279839"/>
                    </a:lnTo>
                    <a:lnTo>
                      <a:pt x="181388" y="273008"/>
                    </a:lnTo>
                    <a:lnTo>
                      <a:pt x="181706" y="265700"/>
                    </a:lnTo>
                    <a:lnTo>
                      <a:pt x="181865" y="258074"/>
                    </a:lnTo>
                    <a:lnTo>
                      <a:pt x="181706" y="250131"/>
                    </a:lnTo>
                    <a:lnTo>
                      <a:pt x="181229" y="241711"/>
                    </a:lnTo>
                    <a:lnTo>
                      <a:pt x="180434" y="233291"/>
                    </a:lnTo>
                    <a:lnTo>
                      <a:pt x="179321" y="225030"/>
                    </a:lnTo>
                    <a:lnTo>
                      <a:pt x="177732" y="216769"/>
                    </a:lnTo>
                    <a:lnTo>
                      <a:pt x="175665" y="208667"/>
                    </a:lnTo>
                    <a:lnTo>
                      <a:pt x="173122" y="201042"/>
                    </a:lnTo>
                    <a:lnTo>
                      <a:pt x="170260" y="193416"/>
                    </a:lnTo>
                    <a:lnTo>
                      <a:pt x="166604" y="186744"/>
                    </a:lnTo>
                    <a:lnTo>
                      <a:pt x="166604" y="219947"/>
                    </a:lnTo>
                    <a:lnTo>
                      <a:pt x="167240" y="252991"/>
                    </a:lnTo>
                    <a:lnTo>
                      <a:pt x="167557" y="286194"/>
                    </a:lnTo>
                    <a:lnTo>
                      <a:pt x="168193" y="289371"/>
                    </a:lnTo>
                    <a:lnTo>
                      <a:pt x="168352" y="292866"/>
                    </a:lnTo>
                    <a:lnTo>
                      <a:pt x="168511" y="350217"/>
                    </a:lnTo>
                    <a:lnTo>
                      <a:pt x="168829" y="407567"/>
                    </a:lnTo>
                    <a:lnTo>
                      <a:pt x="169624" y="464759"/>
                    </a:lnTo>
                    <a:lnTo>
                      <a:pt x="171532" y="522269"/>
                    </a:lnTo>
                    <a:lnTo>
                      <a:pt x="171373" y="527035"/>
                    </a:lnTo>
                    <a:lnTo>
                      <a:pt x="170578" y="531483"/>
                    </a:lnTo>
                    <a:lnTo>
                      <a:pt x="168988" y="535137"/>
                    </a:lnTo>
                    <a:lnTo>
                      <a:pt x="166763" y="538473"/>
                    </a:lnTo>
                    <a:lnTo>
                      <a:pt x="164378" y="541333"/>
                    </a:lnTo>
                    <a:lnTo>
                      <a:pt x="161358" y="543557"/>
                    </a:lnTo>
                    <a:lnTo>
                      <a:pt x="158019" y="545463"/>
                    </a:lnTo>
                    <a:lnTo>
                      <a:pt x="154363" y="546575"/>
                    </a:lnTo>
                    <a:lnTo>
                      <a:pt x="150547" y="547369"/>
                    </a:lnTo>
                    <a:lnTo>
                      <a:pt x="146732" y="547687"/>
                    </a:lnTo>
                    <a:lnTo>
                      <a:pt x="142917" y="547211"/>
                    </a:lnTo>
                    <a:lnTo>
                      <a:pt x="139101" y="546575"/>
                    </a:lnTo>
                    <a:lnTo>
                      <a:pt x="135445" y="545304"/>
                    </a:lnTo>
                    <a:lnTo>
                      <a:pt x="131789" y="543557"/>
                    </a:lnTo>
                    <a:lnTo>
                      <a:pt x="128609" y="541333"/>
                    </a:lnTo>
                    <a:lnTo>
                      <a:pt x="125907" y="538473"/>
                    </a:lnTo>
                    <a:lnTo>
                      <a:pt x="123522" y="535137"/>
                    </a:lnTo>
                    <a:lnTo>
                      <a:pt x="121614" y="531324"/>
                    </a:lnTo>
                    <a:lnTo>
                      <a:pt x="120502" y="527035"/>
                    </a:lnTo>
                    <a:lnTo>
                      <a:pt x="119866" y="522269"/>
                    </a:lnTo>
                    <a:lnTo>
                      <a:pt x="117958" y="462217"/>
                    </a:lnTo>
                    <a:lnTo>
                      <a:pt x="117004" y="402484"/>
                    </a:lnTo>
                    <a:lnTo>
                      <a:pt x="116686" y="342432"/>
                    </a:lnTo>
                    <a:lnTo>
                      <a:pt x="109214" y="342432"/>
                    </a:lnTo>
                    <a:lnTo>
                      <a:pt x="108897" y="402484"/>
                    </a:lnTo>
                    <a:lnTo>
                      <a:pt x="108102" y="462217"/>
                    </a:lnTo>
                    <a:lnTo>
                      <a:pt x="106035" y="522269"/>
                    </a:lnTo>
                    <a:lnTo>
                      <a:pt x="105558" y="527035"/>
                    </a:lnTo>
                    <a:lnTo>
                      <a:pt x="104286" y="531324"/>
                    </a:lnTo>
                    <a:lnTo>
                      <a:pt x="102379" y="535137"/>
                    </a:lnTo>
                    <a:lnTo>
                      <a:pt x="99994" y="538473"/>
                    </a:lnTo>
                    <a:lnTo>
                      <a:pt x="97292" y="541333"/>
                    </a:lnTo>
                    <a:lnTo>
                      <a:pt x="94112" y="543557"/>
                    </a:lnTo>
                    <a:lnTo>
                      <a:pt x="90774" y="545304"/>
                    </a:lnTo>
                    <a:lnTo>
                      <a:pt x="86958" y="546575"/>
                    </a:lnTo>
                    <a:lnTo>
                      <a:pt x="83143" y="547211"/>
                    </a:lnTo>
                    <a:lnTo>
                      <a:pt x="79328" y="547687"/>
                    </a:lnTo>
                    <a:lnTo>
                      <a:pt x="75512" y="547369"/>
                    </a:lnTo>
                    <a:lnTo>
                      <a:pt x="71697" y="546575"/>
                    </a:lnTo>
                    <a:lnTo>
                      <a:pt x="68041" y="545463"/>
                    </a:lnTo>
                    <a:lnTo>
                      <a:pt x="64702" y="543557"/>
                    </a:lnTo>
                    <a:lnTo>
                      <a:pt x="61681" y="541333"/>
                    </a:lnTo>
                    <a:lnTo>
                      <a:pt x="59138" y="538473"/>
                    </a:lnTo>
                    <a:lnTo>
                      <a:pt x="57071" y="535137"/>
                    </a:lnTo>
                    <a:lnTo>
                      <a:pt x="55481" y="531483"/>
                    </a:lnTo>
                    <a:lnTo>
                      <a:pt x="54527" y="527035"/>
                    </a:lnTo>
                    <a:lnTo>
                      <a:pt x="54368" y="522269"/>
                    </a:lnTo>
                    <a:lnTo>
                      <a:pt x="56276" y="464759"/>
                    </a:lnTo>
                    <a:lnTo>
                      <a:pt x="57230" y="407567"/>
                    </a:lnTo>
                    <a:lnTo>
                      <a:pt x="57548" y="350217"/>
                    </a:lnTo>
                    <a:lnTo>
                      <a:pt x="57707" y="292866"/>
                    </a:lnTo>
                    <a:lnTo>
                      <a:pt x="57707" y="292231"/>
                    </a:lnTo>
                    <a:lnTo>
                      <a:pt x="57707" y="291277"/>
                    </a:lnTo>
                    <a:lnTo>
                      <a:pt x="57707" y="288100"/>
                    </a:lnTo>
                    <a:lnTo>
                      <a:pt x="57707" y="191669"/>
                    </a:lnTo>
                    <a:lnTo>
                      <a:pt x="54368" y="199135"/>
                    </a:lnTo>
                    <a:lnTo>
                      <a:pt x="51666" y="207079"/>
                    </a:lnTo>
                    <a:lnTo>
                      <a:pt x="49758" y="215340"/>
                    </a:lnTo>
                    <a:lnTo>
                      <a:pt x="47851" y="223601"/>
                    </a:lnTo>
                    <a:lnTo>
                      <a:pt x="46738" y="232179"/>
                    </a:lnTo>
                    <a:lnTo>
                      <a:pt x="45784" y="240917"/>
                    </a:lnTo>
                    <a:lnTo>
                      <a:pt x="45307" y="249178"/>
                    </a:lnTo>
                    <a:lnTo>
                      <a:pt x="45148" y="257598"/>
                    </a:lnTo>
                    <a:lnTo>
                      <a:pt x="45307" y="265382"/>
                    </a:lnTo>
                    <a:lnTo>
                      <a:pt x="45625" y="272849"/>
                    </a:lnTo>
                    <a:lnTo>
                      <a:pt x="46261" y="279839"/>
                    </a:lnTo>
                    <a:lnTo>
                      <a:pt x="46420" y="284287"/>
                    </a:lnTo>
                    <a:lnTo>
                      <a:pt x="45625" y="288259"/>
                    </a:lnTo>
                    <a:lnTo>
                      <a:pt x="44353" y="291595"/>
                    </a:lnTo>
                    <a:lnTo>
                      <a:pt x="42604" y="294773"/>
                    </a:lnTo>
                    <a:lnTo>
                      <a:pt x="40379" y="297156"/>
                    </a:lnTo>
                    <a:lnTo>
                      <a:pt x="37517" y="298903"/>
                    </a:lnTo>
                    <a:lnTo>
                      <a:pt x="34497" y="300492"/>
                    </a:lnTo>
                    <a:lnTo>
                      <a:pt x="31158" y="301604"/>
                    </a:lnTo>
                    <a:lnTo>
                      <a:pt x="27661" y="302080"/>
                    </a:lnTo>
                    <a:lnTo>
                      <a:pt x="24164" y="301921"/>
                    </a:lnTo>
                    <a:lnTo>
                      <a:pt x="20507" y="301604"/>
                    </a:lnTo>
                    <a:lnTo>
                      <a:pt x="17010" y="300492"/>
                    </a:lnTo>
                    <a:lnTo>
                      <a:pt x="13671" y="298903"/>
                    </a:lnTo>
                    <a:lnTo>
                      <a:pt x="10492" y="297156"/>
                    </a:lnTo>
                    <a:lnTo>
                      <a:pt x="7630" y="294614"/>
                    </a:lnTo>
                    <a:lnTo>
                      <a:pt x="5246" y="291595"/>
                    </a:lnTo>
                    <a:lnTo>
                      <a:pt x="3338" y="288259"/>
                    </a:lnTo>
                    <a:lnTo>
                      <a:pt x="1907" y="284287"/>
                    </a:lnTo>
                    <a:lnTo>
                      <a:pt x="954" y="279839"/>
                    </a:lnTo>
                    <a:lnTo>
                      <a:pt x="318" y="271737"/>
                    </a:lnTo>
                    <a:lnTo>
                      <a:pt x="0" y="263317"/>
                    </a:lnTo>
                    <a:lnTo>
                      <a:pt x="0" y="254897"/>
                    </a:lnTo>
                    <a:lnTo>
                      <a:pt x="159" y="246318"/>
                    </a:lnTo>
                    <a:lnTo>
                      <a:pt x="795" y="237581"/>
                    </a:lnTo>
                    <a:lnTo>
                      <a:pt x="1748" y="229161"/>
                    </a:lnTo>
                    <a:lnTo>
                      <a:pt x="3020" y="220423"/>
                    </a:lnTo>
                    <a:lnTo>
                      <a:pt x="4610" y="211844"/>
                    </a:lnTo>
                    <a:lnTo>
                      <a:pt x="6677" y="203583"/>
                    </a:lnTo>
                    <a:lnTo>
                      <a:pt x="9061" y="195164"/>
                    </a:lnTo>
                    <a:lnTo>
                      <a:pt x="11764" y="187061"/>
                    </a:lnTo>
                    <a:lnTo>
                      <a:pt x="14943" y="179118"/>
                    </a:lnTo>
                    <a:lnTo>
                      <a:pt x="18441" y="171493"/>
                    </a:lnTo>
                    <a:lnTo>
                      <a:pt x="22256" y="164185"/>
                    </a:lnTo>
                    <a:lnTo>
                      <a:pt x="26548" y="157353"/>
                    </a:lnTo>
                    <a:lnTo>
                      <a:pt x="31476" y="150681"/>
                    </a:lnTo>
                    <a:lnTo>
                      <a:pt x="36404" y="144644"/>
                    </a:lnTo>
                    <a:lnTo>
                      <a:pt x="42128" y="138766"/>
                    </a:lnTo>
                    <a:lnTo>
                      <a:pt x="48168" y="133524"/>
                    </a:lnTo>
                    <a:lnTo>
                      <a:pt x="54527" y="128916"/>
                    </a:lnTo>
                    <a:lnTo>
                      <a:pt x="61522" y="124627"/>
                    </a:lnTo>
                    <a:lnTo>
                      <a:pt x="68994" y="121291"/>
                    </a:lnTo>
                    <a:lnTo>
                      <a:pt x="76625" y="118272"/>
                    </a:lnTo>
                    <a:lnTo>
                      <a:pt x="85051" y="116048"/>
                    </a:lnTo>
                    <a:lnTo>
                      <a:pt x="93953" y="114777"/>
                    </a:lnTo>
                    <a:lnTo>
                      <a:pt x="100630" y="113348"/>
                    </a:lnTo>
                    <a:close/>
                    <a:moveTo>
                      <a:pt x="111840" y="0"/>
                    </a:moveTo>
                    <a:lnTo>
                      <a:pt x="118678" y="476"/>
                    </a:lnTo>
                    <a:lnTo>
                      <a:pt x="125039" y="2064"/>
                    </a:lnTo>
                    <a:lnTo>
                      <a:pt x="130923" y="4286"/>
                    </a:lnTo>
                    <a:lnTo>
                      <a:pt x="136489" y="7461"/>
                    </a:lnTo>
                    <a:lnTo>
                      <a:pt x="141578" y="11430"/>
                    </a:lnTo>
                    <a:lnTo>
                      <a:pt x="146031" y="15875"/>
                    </a:lnTo>
                    <a:lnTo>
                      <a:pt x="149848" y="20955"/>
                    </a:lnTo>
                    <a:lnTo>
                      <a:pt x="152869" y="26670"/>
                    </a:lnTo>
                    <a:lnTo>
                      <a:pt x="155255" y="32861"/>
                    </a:lnTo>
                    <a:lnTo>
                      <a:pt x="156845" y="39370"/>
                    </a:lnTo>
                    <a:lnTo>
                      <a:pt x="157163" y="46196"/>
                    </a:lnTo>
                    <a:lnTo>
                      <a:pt x="156845" y="52864"/>
                    </a:lnTo>
                    <a:lnTo>
                      <a:pt x="155255" y="59373"/>
                    </a:lnTo>
                    <a:lnTo>
                      <a:pt x="152869" y="65564"/>
                    </a:lnTo>
                    <a:lnTo>
                      <a:pt x="149848" y="71120"/>
                    </a:lnTo>
                    <a:lnTo>
                      <a:pt x="146031" y="76200"/>
                    </a:lnTo>
                    <a:lnTo>
                      <a:pt x="141578" y="80804"/>
                    </a:lnTo>
                    <a:lnTo>
                      <a:pt x="136489" y="84773"/>
                    </a:lnTo>
                    <a:lnTo>
                      <a:pt x="130923" y="87789"/>
                    </a:lnTo>
                    <a:lnTo>
                      <a:pt x="125039" y="90170"/>
                    </a:lnTo>
                    <a:lnTo>
                      <a:pt x="118678" y="91599"/>
                    </a:lnTo>
                    <a:lnTo>
                      <a:pt x="111840" y="92075"/>
                    </a:lnTo>
                    <a:lnTo>
                      <a:pt x="105160" y="91599"/>
                    </a:lnTo>
                    <a:lnTo>
                      <a:pt x="98799" y="90170"/>
                    </a:lnTo>
                    <a:lnTo>
                      <a:pt x="92756" y="87789"/>
                    </a:lnTo>
                    <a:lnTo>
                      <a:pt x="87349" y="84773"/>
                    </a:lnTo>
                    <a:lnTo>
                      <a:pt x="82260" y="80804"/>
                    </a:lnTo>
                    <a:lnTo>
                      <a:pt x="77807" y="76200"/>
                    </a:lnTo>
                    <a:lnTo>
                      <a:pt x="73832" y="71120"/>
                    </a:lnTo>
                    <a:lnTo>
                      <a:pt x="70969" y="65564"/>
                    </a:lnTo>
                    <a:lnTo>
                      <a:pt x="68584" y="59373"/>
                    </a:lnTo>
                    <a:lnTo>
                      <a:pt x="67152" y="52864"/>
                    </a:lnTo>
                    <a:lnTo>
                      <a:pt x="66675" y="46196"/>
                    </a:lnTo>
                    <a:lnTo>
                      <a:pt x="67152" y="39370"/>
                    </a:lnTo>
                    <a:lnTo>
                      <a:pt x="68584" y="32861"/>
                    </a:lnTo>
                    <a:lnTo>
                      <a:pt x="70969" y="26670"/>
                    </a:lnTo>
                    <a:lnTo>
                      <a:pt x="73832" y="20955"/>
                    </a:lnTo>
                    <a:lnTo>
                      <a:pt x="77807" y="15875"/>
                    </a:lnTo>
                    <a:lnTo>
                      <a:pt x="82260" y="11430"/>
                    </a:lnTo>
                    <a:lnTo>
                      <a:pt x="87349" y="7461"/>
                    </a:lnTo>
                    <a:lnTo>
                      <a:pt x="92756" y="4286"/>
                    </a:lnTo>
                    <a:lnTo>
                      <a:pt x="98799" y="2064"/>
                    </a:lnTo>
                    <a:lnTo>
                      <a:pt x="105160" y="47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A855B665-60DC-1C45-8CF4-1AE50951E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9467" y="1789439"/>
                <a:ext cx="293405" cy="751804"/>
              </a:xfrm>
              <a:custGeom>
                <a:avLst/>
                <a:gdLst>
                  <a:gd name="connsiteX0" fmla="*/ 107625 w 227013"/>
                  <a:gd name="connsiteY0" fmla="*/ 112712 h 547687"/>
                  <a:gd name="connsiteX1" fmla="*/ 114620 w 227013"/>
                  <a:gd name="connsiteY1" fmla="*/ 112712 h 547687"/>
                  <a:gd name="connsiteX2" fmla="*/ 121455 w 227013"/>
                  <a:gd name="connsiteY2" fmla="*/ 113189 h 547687"/>
                  <a:gd name="connsiteX3" fmla="*/ 128291 w 227013"/>
                  <a:gd name="connsiteY3" fmla="*/ 114301 h 547687"/>
                  <a:gd name="connsiteX4" fmla="*/ 137512 w 227013"/>
                  <a:gd name="connsiteY4" fmla="*/ 115254 h 547687"/>
                  <a:gd name="connsiteX5" fmla="*/ 146414 w 227013"/>
                  <a:gd name="connsiteY5" fmla="*/ 117160 h 547687"/>
                  <a:gd name="connsiteX6" fmla="*/ 154681 w 227013"/>
                  <a:gd name="connsiteY6" fmla="*/ 119861 h 547687"/>
                  <a:gd name="connsiteX7" fmla="*/ 162311 w 227013"/>
                  <a:gd name="connsiteY7" fmla="*/ 123038 h 547687"/>
                  <a:gd name="connsiteX8" fmla="*/ 169465 w 227013"/>
                  <a:gd name="connsiteY8" fmla="*/ 127010 h 547687"/>
                  <a:gd name="connsiteX9" fmla="*/ 176301 w 227013"/>
                  <a:gd name="connsiteY9" fmla="*/ 131617 h 547687"/>
                  <a:gd name="connsiteX10" fmla="*/ 182660 w 227013"/>
                  <a:gd name="connsiteY10" fmla="*/ 136701 h 547687"/>
                  <a:gd name="connsiteX11" fmla="*/ 188542 w 227013"/>
                  <a:gd name="connsiteY11" fmla="*/ 142420 h 547687"/>
                  <a:gd name="connsiteX12" fmla="*/ 193947 w 227013"/>
                  <a:gd name="connsiteY12" fmla="*/ 148457 h 547687"/>
                  <a:gd name="connsiteX13" fmla="*/ 199034 w 227013"/>
                  <a:gd name="connsiteY13" fmla="*/ 155129 h 547687"/>
                  <a:gd name="connsiteX14" fmla="*/ 203485 w 227013"/>
                  <a:gd name="connsiteY14" fmla="*/ 162119 h 547687"/>
                  <a:gd name="connsiteX15" fmla="*/ 207460 w 227013"/>
                  <a:gd name="connsiteY15" fmla="*/ 169427 h 547687"/>
                  <a:gd name="connsiteX16" fmla="*/ 211275 w 227013"/>
                  <a:gd name="connsiteY16" fmla="*/ 177371 h 547687"/>
                  <a:gd name="connsiteX17" fmla="*/ 214454 w 227013"/>
                  <a:gd name="connsiteY17" fmla="*/ 185155 h 547687"/>
                  <a:gd name="connsiteX18" fmla="*/ 217316 w 227013"/>
                  <a:gd name="connsiteY18" fmla="*/ 193416 h 547687"/>
                  <a:gd name="connsiteX19" fmla="*/ 219859 w 227013"/>
                  <a:gd name="connsiteY19" fmla="*/ 201836 h 547687"/>
                  <a:gd name="connsiteX20" fmla="*/ 222085 w 227013"/>
                  <a:gd name="connsiteY20" fmla="*/ 210574 h 547687"/>
                  <a:gd name="connsiteX21" fmla="*/ 223675 w 227013"/>
                  <a:gd name="connsiteY21" fmla="*/ 219152 h 547687"/>
                  <a:gd name="connsiteX22" fmla="*/ 225106 w 227013"/>
                  <a:gd name="connsiteY22" fmla="*/ 227890 h 547687"/>
                  <a:gd name="connsiteX23" fmla="*/ 226059 w 227013"/>
                  <a:gd name="connsiteY23" fmla="*/ 236786 h 547687"/>
                  <a:gd name="connsiteX24" fmla="*/ 226695 w 227013"/>
                  <a:gd name="connsiteY24" fmla="*/ 245683 h 547687"/>
                  <a:gd name="connsiteX25" fmla="*/ 227013 w 227013"/>
                  <a:gd name="connsiteY25" fmla="*/ 254262 h 547687"/>
                  <a:gd name="connsiteX26" fmla="*/ 227013 w 227013"/>
                  <a:gd name="connsiteY26" fmla="*/ 262999 h 547687"/>
                  <a:gd name="connsiteX27" fmla="*/ 226695 w 227013"/>
                  <a:gd name="connsiteY27" fmla="*/ 271578 h 547687"/>
                  <a:gd name="connsiteX28" fmla="*/ 225900 w 227013"/>
                  <a:gd name="connsiteY28" fmla="*/ 279839 h 547687"/>
                  <a:gd name="connsiteX29" fmla="*/ 225265 w 227013"/>
                  <a:gd name="connsiteY29" fmla="*/ 284287 h 547687"/>
                  <a:gd name="connsiteX30" fmla="*/ 223675 w 227013"/>
                  <a:gd name="connsiteY30" fmla="*/ 288259 h 547687"/>
                  <a:gd name="connsiteX31" fmla="*/ 221767 w 227013"/>
                  <a:gd name="connsiteY31" fmla="*/ 291595 h 547687"/>
                  <a:gd name="connsiteX32" fmla="*/ 219383 w 227013"/>
                  <a:gd name="connsiteY32" fmla="*/ 294614 h 547687"/>
                  <a:gd name="connsiteX33" fmla="*/ 216521 w 227013"/>
                  <a:gd name="connsiteY33" fmla="*/ 296997 h 547687"/>
                  <a:gd name="connsiteX34" fmla="*/ 213342 w 227013"/>
                  <a:gd name="connsiteY34" fmla="*/ 298903 h 547687"/>
                  <a:gd name="connsiteX35" fmla="*/ 210003 w 227013"/>
                  <a:gd name="connsiteY35" fmla="*/ 300333 h 547687"/>
                  <a:gd name="connsiteX36" fmla="*/ 206506 w 227013"/>
                  <a:gd name="connsiteY36" fmla="*/ 301286 h 547687"/>
                  <a:gd name="connsiteX37" fmla="*/ 202849 w 227013"/>
                  <a:gd name="connsiteY37" fmla="*/ 301921 h 547687"/>
                  <a:gd name="connsiteX38" fmla="*/ 199352 w 227013"/>
                  <a:gd name="connsiteY38" fmla="*/ 301921 h 547687"/>
                  <a:gd name="connsiteX39" fmla="*/ 195855 w 227013"/>
                  <a:gd name="connsiteY39" fmla="*/ 301286 h 547687"/>
                  <a:gd name="connsiteX40" fmla="*/ 192675 w 227013"/>
                  <a:gd name="connsiteY40" fmla="*/ 300492 h 547687"/>
                  <a:gd name="connsiteX41" fmla="*/ 189496 w 227013"/>
                  <a:gd name="connsiteY41" fmla="*/ 298903 h 547687"/>
                  <a:gd name="connsiteX42" fmla="*/ 186793 w 227013"/>
                  <a:gd name="connsiteY42" fmla="*/ 297156 h 547687"/>
                  <a:gd name="connsiteX43" fmla="*/ 184409 w 227013"/>
                  <a:gd name="connsiteY43" fmla="*/ 294773 h 547687"/>
                  <a:gd name="connsiteX44" fmla="*/ 182501 w 227013"/>
                  <a:gd name="connsiteY44" fmla="*/ 291595 h 547687"/>
                  <a:gd name="connsiteX45" fmla="*/ 181229 w 227013"/>
                  <a:gd name="connsiteY45" fmla="*/ 288259 h 547687"/>
                  <a:gd name="connsiteX46" fmla="*/ 180752 w 227013"/>
                  <a:gd name="connsiteY46" fmla="*/ 284287 h 547687"/>
                  <a:gd name="connsiteX47" fmla="*/ 180752 w 227013"/>
                  <a:gd name="connsiteY47" fmla="*/ 279839 h 547687"/>
                  <a:gd name="connsiteX48" fmla="*/ 181388 w 227013"/>
                  <a:gd name="connsiteY48" fmla="*/ 273008 h 547687"/>
                  <a:gd name="connsiteX49" fmla="*/ 181706 w 227013"/>
                  <a:gd name="connsiteY49" fmla="*/ 265700 h 547687"/>
                  <a:gd name="connsiteX50" fmla="*/ 181865 w 227013"/>
                  <a:gd name="connsiteY50" fmla="*/ 258074 h 547687"/>
                  <a:gd name="connsiteX51" fmla="*/ 181706 w 227013"/>
                  <a:gd name="connsiteY51" fmla="*/ 250131 h 547687"/>
                  <a:gd name="connsiteX52" fmla="*/ 181229 w 227013"/>
                  <a:gd name="connsiteY52" fmla="*/ 241711 h 547687"/>
                  <a:gd name="connsiteX53" fmla="*/ 180434 w 227013"/>
                  <a:gd name="connsiteY53" fmla="*/ 233291 h 547687"/>
                  <a:gd name="connsiteX54" fmla="*/ 179321 w 227013"/>
                  <a:gd name="connsiteY54" fmla="*/ 225030 h 547687"/>
                  <a:gd name="connsiteX55" fmla="*/ 177732 w 227013"/>
                  <a:gd name="connsiteY55" fmla="*/ 216769 h 547687"/>
                  <a:gd name="connsiteX56" fmla="*/ 175665 w 227013"/>
                  <a:gd name="connsiteY56" fmla="*/ 208667 h 547687"/>
                  <a:gd name="connsiteX57" fmla="*/ 173122 w 227013"/>
                  <a:gd name="connsiteY57" fmla="*/ 201042 h 547687"/>
                  <a:gd name="connsiteX58" fmla="*/ 170260 w 227013"/>
                  <a:gd name="connsiteY58" fmla="*/ 193416 h 547687"/>
                  <a:gd name="connsiteX59" fmla="*/ 166604 w 227013"/>
                  <a:gd name="connsiteY59" fmla="*/ 186744 h 547687"/>
                  <a:gd name="connsiteX60" fmla="*/ 166604 w 227013"/>
                  <a:gd name="connsiteY60" fmla="*/ 219947 h 547687"/>
                  <a:gd name="connsiteX61" fmla="*/ 167240 w 227013"/>
                  <a:gd name="connsiteY61" fmla="*/ 252991 h 547687"/>
                  <a:gd name="connsiteX62" fmla="*/ 167557 w 227013"/>
                  <a:gd name="connsiteY62" fmla="*/ 286194 h 547687"/>
                  <a:gd name="connsiteX63" fmla="*/ 168193 w 227013"/>
                  <a:gd name="connsiteY63" fmla="*/ 289371 h 547687"/>
                  <a:gd name="connsiteX64" fmla="*/ 168352 w 227013"/>
                  <a:gd name="connsiteY64" fmla="*/ 292866 h 547687"/>
                  <a:gd name="connsiteX65" fmla="*/ 168511 w 227013"/>
                  <a:gd name="connsiteY65" fmla="*/ 350217 h 547687"/>
                  <a:gd name="connsiteX66" fmla="*/ 168829 w 227013"/>
                  <a:gd name="connsiteY66" fmla="*/ 407567 h 547687"/>
                  <a:gd name="connsiteX67" fmla="*/ 169624 w 227013"/>
                  <a:gd name="connsiteY67" fmla="*/ 464759 h 547687"/>
                  <a:gd name="connsiteX68" fmla="*/ 171532 w 227013"/>
                  <a:gd name="connsiteY68" fmla="*/ 522269 h 547687"/>
                  <a:gd name="connsiteX69" fmla="*/ 171373 w 227013"/>
                  <a:gd name="connsiteY69" fmla="*/ 527035 h 547687"/>
                  <a:gd name="connsiteX70" fmla="*/ 170578 w 227013"/>
                  <a:gd name="connsiteY70" fmla="*/ 531483 h 547687"/>
                  <a:gd name="connsiteX71" fmla="*/ 168988 w 227013"/>
                  <a:gd name="connsiteY71" fmla="*/ 535137 h 547687"/>
                  <a:gd name="connsiteX72" fmla="*/ 166763 w 227013"/>
                  <a:gd name="connsiteY72" fmla="*/ 538473 h 547687"/>
                  <a:gd name="connsiteX73" fmla="*/ 164378 w 227013"/>
                  <a:gd name="connsiteY73" fmla="*/ 541333 h 547687"/>
                  <a:gd name="connsiteX74" fmla="*/ 161358 w 227013"/>
                  <a:gd name="connsiteY74" fmla="*/ 543557 h 547687"/>
                  <a:gd name="connsiteX75" fmla="*/ 158019 w 227013"/>
                  <a:gd name="connsiteY75" fmla="*/ 545463 h 547687"/>
                  <a:gd name="connsiteX76" fmla="*/ 154363 w 227013"/>
                  <a:gd name="connsiteY76" fmla="*/ 546575 h 547687"/>
                  <a:gd name="connsiteX77" fmla="*/ 150547 w 227013"/>
                  <a:gd name="connsiteY77" fmla="*/ 547369 h 547687"/>
                  <a:gd name="connsiteX78" fmla="*/ 146732 w 227013"/>
                  <a:gd name="connsiteY78" fmla="*/ 547687 h 547687"/>
                  <a:gd name="connsiteX79" fmla="*/ 142917 w 227013"/>
                  <a:gd name="connsiteY79" fmla="*/ 547211 h 547687"/>
                  <a:gd name="connsiteX80" fmla="*/ 139101 w 227013"/>
                  <a:gd name="connsiteY80" fmla="*/ 546575 h 547687"/>
                  <a:gd name="connsiteX81" fmla="*/ 135445 w 227013"/>
                  <a:gd name="connsiteY81" fmla="*/ 545304 h 547687"/>
                  <a:gd name="connsiteX82" fmla="*/ 131789 w 227013"/>
                  <a:gd name="connsiteY82" fmla="*/ 543557 h 547687"/>
                  <a:gd name="connsiteX83" fmla="*/ 128609 w 227013"/>
                  <a:gd name="connsiteY83" fmla="*/ 541333 h 547687"/>
                  <a:gd name="connsiteX84" fmla="*/ 125907 w 227013"/>
                  <a:gd name="connsiteY84" fmla="*/ 538473 h 547687"/>
                  <a:gd name="connsiteX85" fmla="*/ 123522 w 227013"/>
                  <a:gd name="connsiteY85" fmla="*/ 535137 h 547687"/>
                  <a:gd name="connsiteX86" fmla="*/ 121614 w 227013"/>
                  <a:gd name="connsiteY86" fmla="*/ 531324 h 547687"/>
                  <a:gd name="connsiteX87" fmla="*/ 120502 w 227013"/>
                  <a:gd name="connsiteY87" fmla="*/ 527035 h 547687"/>
                  <a:gd name="connsiteX88" fmla="*/ 119866 w 227013"/>
                  <a:gd name="connsiteY88" fmla="*/ 522269 h 547687"/>
                  <a:gd name="connsiteX89" fmla="*/ 117958 w 227013"/>
                  <a:gd name="connsiteY89" fmla="*/ 462217 h 547687"/>
                  <a:gd name="connsiteX90" fmla="*/ 117004 w 227013"/>
                  <a:gd name="connsiteY90" fmla="*/ 402484 h 547687"/>
                  <a:gd name="connsiteX91" fmla="*/ 116686 w 227013"/>
                  <a:gd name="connsiteY91" fmla="*/ 342432 h 547687"/>
                  <a:gd name="connsiteX92" fmla="*/ 109214 w 227013"/>
                  <a:gd name="connsiteY92" fmla="*/ 342432 h 547687"/>
                  <a:gd name="connsiteX93" fmla="*/ 108897 w 227013"/>
                  <a:gd name="connsiteY93" fmla="*/ 402484 h 547687"/>
                  <a:gd name="connsiteX94" fmla="*/ 108102 w 227013"/>
                  <a:gd name="connsiteY94" fmla="*/ 462217 h 547687"/>
                  <a:gd name="connsiteX95" fmla="*/ 106035 w 227013"/>
                  <a:gd name="connsiteY95" fmla="*/ 522269 h 547687"/>
                  <a:gd name="connsiteX96" fmla="*/ 105558 w 227013"/>
                  <a:gd name="connsiteY96" fmla="*/ 527035 h 547687"/>
                  <a:gd name="connsiteX97" fmla="*/ 104286 w 227013"/>
                  <a:gd name="connsiteY97" fmla="*/ 531324 h 547687"/>
                  <a:gd name="connsiteX98" fmla="*/ 102379 w 227013"/>
                  <a:gd name="connsiteY98" fmla="*/ 535137 h 547687"/>
                  <a:gd name="connsiteX99" fmla="*/ 99994 w 227013"/>
                  <a:gd name="connsiteY99" fmla="*/ 538473 h 547687"/>
                  <a:gd name="connsiteX100" fmla="*/ 97292 w 227013"/>
                  <a:gd name="connsiteY100" fmla="*/ 541333 h 547687"/>
                  <a:gd name="connsiteX101" fmla="*/ 94112 w 227013"/>
                  <a:gd name="connsiteY101" fmla="*/ 543557 h 547687"/>
                  <a:gd name="connsiteX102" fmla="*/ 90774 w 227013"/>
                  <a:gd name="connsiteY102" fmla="*/ 545304 h 547687"/>
                  <a:gd name="connsiteX103" fmla="*/ 86958 w 227013"/>
                  <a:gd name="connsiteY103" fmla="*/ 546575 h 547687"/>
                  <a:gd name="connsiteX104" fmla="*/ 83143 w 227013"/>
                  <a:gd name="connsiteY104" fmla="*/ 547211 h 547687"/>
                  <a:gd name="connsiteX105" fmla="*/ 79328 w 227013"/>
                  <a:gd name="connsiteY105" fmla="*/ 547687 h 547687"/>
                  <a:gd name="connsiteX106" fmla="*/ 75512 w 227013"/>
                  <a:gd name="connsiteY106" fmla="*/ 547369 h 547687"/>
                  <a:gd name="connsiteX107" fmla="*/ 71697 w 227013"/>
                  <a:gd name="connsiteY107" fmla="*/ 546575 h 547687"/>
                  <a:gd name="connsiteX108" fmla="*/ 68041 w 227013"/>
                  <a:gd name="connsiteY108" fmla="*/ 545463 h 547687"/>
                  <a:gd name="connsiteX109" fmla="*/ 64702 w 227013"/>
                  <a:gd name="connsiteY109" fmla="*/ 543557 h 547687"/>
                  <a:gd name="connsiteX110" fmla="*/ 61681 w 227013"/>
                  <a:gd name="connsiteY110" fmla="*/ 541333 h 547687"/>
                  <a:gd name="connsiteX111" fmla="*/ 59138 w 227013"/>
                  <a:gd name="connsiteY111" fmla="*/ 538473 h 547687"/>
                  <a:gd name="connsiteX112" fmla="*/ 57071 w 227013"/>
                  <a:gd name="connsiteY112" fmla="*/ 535137 h 547687"/>
                  <a:gd name="connsiteX113" fmla="*/ 55481 w 227013"/>
                  <a:gd name="connsiteY113" fmla="*/ 531483 h 547687"/>
                  <a:gd name="connsiteX114" fmla="*/ 54527 w 227013"/>
                  <a:gd name="connsiteY114" fmla="*/ 527035 h 547687"/>
                  <a:gd name="connsiteX115" fmla="*/ 54368 w 227013"/>
                  <a:gd name="connsiteY115" fmla="*/ 522269 h 547687"/>
                  <a:gd name="connsiteX116" fmla="*/ 56276 w 227013"/>
                  <a:gd name="connsiteY116" fmla="*/ 464759 h 547687"/>
                  <a:gd name="connsiteX117" fmla="*/ 57230 w 227013"/>
                  <a:gd name="connsiteY117" fmla="*/ 407567 h 547687"/>
                  <a:gd name="connsiteX118" fmla="*/ 57548 w 227013"/>
                  <a:gd name="connsiteY118" fmla="*/ 350217 h 547687"/>
                  <a:gd name="connsiteX119" fmla="*/ 57707 w 227013"/>
                  <a:gd name="connsiteY119" fmla="*/ 292866 h 547687"/>
                  <a:gd name="connsiteX120" fmla="*/ 57707 w 227013"/>
                  <a:gd name="connsiteY120" fmla="*/ 292231 h 547687"/>
                  <a:gd name="connsiteX121" fmla="*/ 57707 w 227013"/>
                  <a:gd name="connsiteY121" fmla="*/ 291277 h 547687"/>
                  <a:gd name="connsiteX122" fmla="*/ 57707 w 227013"/>
                  <a:gd name="connsiteY122" fmla="*/ 288100 h 547687"/>
                  <a:gd name="connsiteX123" fmla="*/ 57707 w 227013"/>
                  <a:gd name="connsiteY123" fmla="*/ 191669 h 547687"/>
                  <a:gd name="connsiteX124" fmla="*/ 54368 w 227013"/>
                  <a:gd name="connsiteY124" fmla="*/ 199135 h 547687"/>
                  <a:gd name="connsiteX125" fmla="*/ 51666 w 227013"/>
                  <a:gd name="connsiteY125" fmla="*/ 207079 h 547687"/>
                  <a:gd name="connsiteX126" fmla="*/ 49758 w 227013"/>
                  <a:gd name="connsiteY126" fmla="*/ 215340 h 547687"/>
                  <a:gd name="connsiteX127" fmla="*/ 47851 w 227013"/>
                  <a:gd name="connsiteY127" fmla="*/ 223601 h 547687"/>
                  <a:gd name="connsiteX128" fmla="*/ 46738 w 227013"/>
                  <a:gd name="connsiteY128" fmla="*/ 232179 h 547687"/>
                  <a:gd name="connsiteX129" fmla="*/ 45784 w 227013"/>
                  <a:gd name="connsiteY129" fmla="*/ 240917 h 547687"/>
                  <a:gd name="connsiteX130" fmla="*/ 45307 w 227013"/>
                  <a:gd name="connsiteY130" fmla="*/ 249178 h 547687"/>
                  <a:gd name="connsiteX131" fmla="*/ 45148 w 227013"/>
                  <a:gd name="connsiteY131" fmla="*/ 257598 h 547687"/>
                  <a:gd name="connsiteX132" fmla="*/ 45307 w 227013"/>
                  <a:gd name="connsiteY132" fmla="*/ 265382 h 547687"/>
                  <a:gd name="connsiteX133" fmla="*/ 45625 w 227013"/>
                  <a:gd name="connsiteY133" fmla="*/ 272849 h 547687"/>
                  <a:gd name="connsiteX134" fmla="*/ 46261 w 227013"/>
                  <a:gd name="connsiteY134" fmla="*/ 279839 h 547687"/>
                  <a:gd name="connsiteX135" fmla="*/ 46420 w 227013"/>
                  <a:gd name="connsiteY135" fmla="*/ 284287 h 547687"/>
                  <a:gd name="connsiteX136" fmla="*/ 45625 w 227013"/>
                  <a:gd name="connsiteY136" fmla="*/ 288259 h 547687"/>
                  <a:gd name="connsiteX137" fmla="*/ 44353 w 227013"/>
                  <a:gd name="connsiteY137" fmla="*/ 291595 h 547687"/>
                  <a:gd name="connsiteX138" fmla="*/ 42604 w 227013"/>
                  <a:gd name="connsiteY138" fmla="*/ 294773 h 547687"/>
                  <a:gd name="connsiteX139" fmla="*/ 40379 w 227013"/>
                  <a:gd name="connsiteY139" fmla="*/ 297156 h 547687"/>
                  <a:gd name="connsiteX140" fmla="*/ 37517 w 227013"/>
                  <a:gd name="connsiteY140" fmla="*/ 298903 h 547687"/>
                  <a:gd name="connsiteX141" fmla="*/ 34497 w 227013"/>
                  <a:gd name="connsiteY141" fmla="*/ 300492 h 547687"/>
                  <a:gd name="connsiteX142" fmla="*/ 31158 w 227013"/>
                  <a:gd name="connsiteY142" fmla="*/ 301604 h 547687"/>
                  <a:gd name="connsiteX143" fmla="*/ 27661 w 227013"/>
                  <a:gd name="connsiteY143" fmla="*/ 302080 h 547687"/>
                  <a:gd name="connsiteX144" fmla="*/ 24164 w 227013"/>
                  <a:gd name="connsiteY144" fmla="*/ 301921 h 547687"/>
                  <a:gd name="connsiteX145" fmla="*/ 20507 w 227013"/>
                  <a:gd name="connsiteY145" fmla="*/ 301604 h 547687"/>
                  <a:gd name="connsiteX146" fmla="*/ 17010 w 227013"/>
                  <a:gd name="connsiteY146" fmla="*/ 300492 h 547687"/>
                  <a:gd name="connsiteX147" fmla="*/ 13671 w 227013"/>
                  <a:gd name="connsiteY147" fmla="*/ 298903 h 547687"/>
                  <a:gd name="connsiteX148" fmla="*/ 10492 w 227013"/>
                  <a:gd name="connsiteY148" fmla="*/ 297156 h 547687"/>
                  <a:gd name="connsiteX149" fmla="*/ 7630 w 227013"/>
                  <a:gd name="connsiteY149" fmla="*/ 294614 h 547687"/>
                  <a:gd name="connsiteX150" fmla="*/ 5246 w 227013"/>
                  <a:gd name="connsiteY150" fmla="*/ 291595 h 547687"/>
                  <a:gd name="connsiteX151" fmla="*/ 3338 w 227013"/>
                  <a:gd name="connsiteY151" fmla="*/ 288259 h 547687"/>
                  <a:gd name="connsiteX152" fmla="*/ 1907 w 227013"/>
                  <a:gd name="connsiteY152" fmla="*/ 284287 h 547687"/>
                  <a:gd name="connsiteX153" fmla="*/ 954 w 227013"/>
                  <a:gd name="connsiteY153" fmla="*/ 279839 h 547687"/>
                  <a:gd name="connsiteX154" fmla="*/ 318 w 227013"/>
                  <a:gd name="connsiteY154" fmla="*/ 271737 h 547687"/>
                  <a:gd name="connsiteX155" fmla="*/ 0 w 227013"/>
                  <a:gd name="connsiteY155" fmla="*/ 263317 h 547687"/>
                  <a:gd name="connsiteX156" fmla="*/ 0 w 227013"/>
                  <a:gd name="connsiteY156" fmla="*/ 254897 h 547687"/>
                  <a:gd name="connsiteX157" fmla="*/ 159 w 227013"/>
                  <a:gd name="connsiteY157" fmla="*/ 246318 h 547687"/>
                  <a:gd name="connsiteX158" fmla="*/ 795 w 227013"/>
                  <a:gd name="connsiteY158" fmla="*/ 237581 h 547687"/>
                  <a:gd name="connsiteX159" fmla="*/ 1748 w 227013"/>
                  <a:gd name="connsiteY159" fmla="*/ 229161 h 547687"/>
                  <a:gd name="connsiteX160" fmla="*/ 3020 w 227013"/>
                  <a:gd name="connsiteY160" fmla="*/ 220423 h 547687"/>
                  <a:gd name="connsiteX161" fmla="*/ 4610 w 227013"/>
                  <a:gd name="connsiteY161" fmla="*/ 211844 h 547687"/>
                  <a:gd name="connsiteX162" fmla="*/ 6677 w 227013"/>
                  <a:gd name="connsiteY162" fmla="*/ 203583 h 547687"/>
                  <a:gd name="connsiteX163" fmla="*/ 9061 w 227013"/>
                  <a:gd name="connsiteY163" fmla="*/ 195164 h 547687"/>
                  <a:gd name="connsiteX164" fmla="*/ 11764 w 227013"/>
                  <a:gd name="connsiteY164" fmla="*/ 187061 h 547687"/>
                  <a:gd name="connsiteX165" fmla="*/ 14943 w 227013"/>
                  <a:gd name="connsiteY165" fmla="*/ 179118 h 547687"/>
                  <a:gd name="connsiteX166" fmla="*/ 18441 w 227013"/>
                  <a:gd name="connsiteY166" fmla="*/ 171493 h 547687"/>
                  <a:gd name="connsiteX167" fmla="*/ 22256 w 227013"/>
                  <a:gd name="connsiteY167" fmla="*/ 164185 h 547687"/>
                  <a:gd name="connsiteX168" fmla="*/ 26548 w 227013"/>
                  <a:gd name="connsiteY168" fmla="*/ 157353 h 547687"/>
                  <a:gd name="connsiteX169" fmla="*/ 31476 w 227013"/>
                  <a:gd name="connsiteY169" fmla="*/ 150681 h 547687"/>
                  <a:gd name="connsiteX170" fmla="*/ 36404 w 227013"/>
                  <a:gd name="connsiteY170" fmla="*/ 144644 h 547687"/>
                  <a:gd name="connsiteX171" fmla="*/ 42128 w 227013"/>
                  <a:gd name="connsiteY171" fmla="*/ 138766 h 547687"/>
                  <a:gd name="connsiteX172" fmla="*/ 48168 w 227013"/>
                  <a:gd name="connsiteY172" fmla="*/ 133524 h 547687"/>
                  <a:gd name="connsiteX173" fmla="*/ 54527 w 227013"/>
                  <a:gd name="connsiteY173" fmla="*/ 128916 h 547687"/>
                  <a:gd name="connsiteX174" fmla="*/ 61522 w 227013"/>
                  <a:gd name="connsiteY174" fmla="*/ 124627 h 547687"/>
                  <a:gd name="connsiteX175" fmla="*/ 68994 w 227013"/>
                  <a:gd name="connsiteY175" fmla="*/ 121291 h 547687"/>
                  <a:gd name="connsiteX176" fmla="*/ 76625 w 227013"/>
                  <a:gd name="connsiteY176" fmla="*/ 118272 h 547687"/>
                  <a:gd name="connsiteX177" fmla="*/ 85051 w 227013"/>
                  <a:gd name="connsiteY177" fmla="*/ 116048 h 547687"/>
                  <a:gd name="connsiteX178" fmla="*/ 93953 w 227013"/>
                  <a:gd name="connsiteY178" fmla="*/ 114777 h 547687"/>
                  <a:gd name="connsiteX179" fmla="*/ 100630 w 227013"/>
                  <a:gd name="connsiteY179" fmla="*/ 113348 h 547687"/>
                  <a:gd name="connsiteX180" fmla="*/ 111840 w 227013"/>
                  <a:gd name="connsiteY180" fmla="*/ 0 h 547687"/>
                  <a:gd name="connsiteX181" fmla="*/ 118678 w 227013"/>
                  <a:gd name="connsiteY181" fmla="*/ 476 h 547687"/>
                  <a:gd name="connsiteX182" fmla="*/ 125039 w 227013"/>
                  <a:gd name="connsiteY182" fmla="*/ 2064 h 547687"/>
                  <a:gd name="connsiteX183" fmla="*/ 130923 w 227013"/>
                  <a:gd name="connsiteY183" fmla="*/ 4286 h 547687"/>
                  <a:gd name="connsiteX184" fmla="*/ 136489 w 227013"/>
                  <a:gd name="connsiteY184" fmla="*/ 7461 h 547687"/>
                  <a:gd name="connsiteX185" fmla="*/ 141578 w 227013"/>
                  <a:gd name="connsiteY185" fmla="*/ 11430 h 547687"/>
                  <a:gd name="connsiteX186" fmla="*/ 146031 w 227013"/>
                  <a:gd name="connsiteY186" fmla="*/ 15875 h 547687"/>
                  <a:gd name="connsiteX187" fmla="*/ 149848 w 227013"/>
                  <a:gd name="connsiteY187" fmla="*/ 20955 h 547687"/>
                  <a:gd name="connsiteX188" fmla="*/ 152869 w 227013"/>
                  <a:gd name="connsiteY188" fmla="*/ 26670 h 547687"/>
                  <a:gd name="connsiteX189" fmla="*/ 155255 w 227013"/>
                  <a:gd name="connsiteY189" fmla="*/ 32861 h 547687"/>
                  <a:gd name="connsiteX190" fmla="*/ 156845 w 227013"/>
                  <a:gd name="connsiteY190" fmla="*/ 39370 h 547687"/>
                  <a:gd name="connsiteX191" fmla="*/ 157163 w 227013"/>
                  <a:gd name="connsiteY191" fmla="*/ 46196 h 547687"/>
                  <a:gd name="connsiteX192" fmla="*/ 156845 w 227013"/>
                  <a:gd name="connsiteY192" fmla="*/ 52864 h 547687"/>
                  <a:gd name="connsiteX193" fmla="*/ 155255 w 227013"/>
                  <a:gd name="connsiteY193" fmla="*/ 59373 h 547687"/>
                  <a:gd name="connsiteX194" fmla="*/ 152869 w 227013"/>
                  <a:gd name="connsiteY194" fmla="*/ 65564 h 547687"/>
                  <a:gd name="connsiteX195" fmla="*/ 149848 w 227013"/>
                  <a:gd name="connsiteY195" fmla="*/ 71120 h 547687"/>
                  <a:gd name="connsiteX196" fmla="*/ 146031 w 227013"/>
                  <a:gd name="connsiteY196" fmla="*/ 76200 h 547687"/>
                  <a:gd name="connsiteX197" fmla="*/ 141578 w 227013"/>
                  <a:gd name="connsiteY197" fmla="*/ 80804 h 547687"/>
                  <a:gd name="connsiteX198" fmla="*/ 136489 w 227013"/>
                  <a:gd name="connsiteY198" fmla="*/ 84773 h 547687"/>
                  <a:gd name="connsiteX199" fmla="*/ 130923 w 227013"/>
                  <a:gd name="connsiteY199" fmla="*/ 87789 h 547687"/>
                  <a:gd name="connsiteX200" fmla="*/ 125039 w 227013"/>
                  <a:gd name="connsiteY200" fmla="*/ 90170 h 547687"/>
                  <a:gd name="connsiteX201" fmla="*/ 118678 w 227013"/>
                  <a:gd name="connsiteY201" fmla="*/ 91599 h 547687"/>
                  <a:gd name="connsiteX202" fmla="*/ 111840 w 227013"/>
                  <a:gd name="connsiteY202" fmla="*/ 92075 h 547687"/>
                  <a:gd name="connsiteX203" fmla="*/ 105160 w 227013"/>
                  <a:gd name="connsiteY203" fmla="*/ 91599 h 547687"/>
                  <a:gd name="connsiteX204" fmla="*/ 98799 w 227013"/>
                  <a:gd name="connsiteY204" fmla="*/ 90170 h 547687"/>
                  <a:gd name="connsiteX205" fmla="*/ 92756 w 227013"/>
                  <a:gd name="connsiteY205" fmla="*/ 87789 h 547687"/>
                  <a:gd name="connsiteX206" fmla="*/ 87349 w 227013"/>
                  <a:gd name="connsiteY206" fmla="*/ 84773 h 547687"/>
                  <a:gd name="connsiteX207" fmla="*/ 82260 w 227013"/>
                  <a:gd name="connsiteY207" fmla="*/ 80804 h 547687"/>
                  <a:gd name="connsiteX208" fmla="*/ 77807 w 227013"/>
                  <a:gd name="connsiteY208" fmla="*/ 76200 h 547687"/>
                  <a:gd name="connsiteX209" fmla="*/ 73832 w 227013"/>
                  <a:gd name="connsiteY209" fmla="*/ 71120 h 547687"/>
                  <a:gd name="connsiteX210" fmla="*/ 70969 w 227013"/>
                  <a:gd name="connsiteY210" fmla="*/ 65564 h 547687"/>
                  <a:gd name="connsiteX211" fmla="*/ 68584 w 227013"/>
                  <a:gd name="connsiteY211" fmla="*/ 59373 h 547687"/>
                  <a:gd name="connsiteX212" fmla="*/ 67152 w 227013"/>
                  <a:gd name="connsiteY212" fmla="*/ 52864 h 547687"/>
                  <a:gd name="connsiteX213" fmla="*/ 66675 w 227013"/>
                  <a:gd name="connsiteY213" fmla="*/ 46196 h 547687"/>
                  <a:gd name="connsiteX214" fmla="*/ 67152 w 227013"/>
                  <a:gd name="connsiteY214" fmla="*/ 39370 h 547687"/>
                  <a:gd name="connsiteX215" fmla="*/ 68584 w 227013"/>
                  <a:gd name="connsiteY215" fmla="*/ 32861 h 547687"/>
                  <a:gd name="connsiteX216" fmla="*/ 70969 w 227013"/>
                  <a:gd name="connsiteY216" fmla="*/ 26670 h 547687"/>
                  <a:gd name="connsiteX217" fmla="*/ 73832 w 227013"/>
                  <a:gd name="connsiteY217" fmla="*/ 20955 h 547687"/>
                  <a:gd name="connsiteX218" fmla="*/ 77807 w 227013"/>
                  <a:gd name="connsiteY218" fmla="*/ 15875 h 547687"/>
                  <a:gd name="connsiteX219" fmla="*/ 82260 w 227013"/>
                  <a:gd name="connsiteY219" fmla="*/ 11430 h 547687"/>
                  <a:gd name="connsiteX220" fmla="*/ 87349 w 227013"/>
                  <a:gd name="connsiteY220" fmla="*/ 7461 h 547687"/>
                  <a:gd name="connsiteX221" fmla="*/ 92756 w 227013"/>
                  <a:gd name="connsiteY221" fmla="*/ 4286 h 547687"/>
                  <a:gd name="connsiteX222" fmla="*/ 98799 w 227013"/>
                  <a:gd name="connsiteY222" fmla="*/ 2064 h 547687"/>
                  <a:gd name="connsiteX223" fmla="*/ 105160 w 227013"/>
                  <a:gd name="connsiteY223" fmla="*/ 476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</a:cxnLst>
                <a:rect l="l" t="t" r="r" b="b"/>
                <a:pathLst>
                  <a:path w="227013" h="547687">
                    <a:moveTo>
                      <a:pt x="107625" y="112712"/>
                    </a:moveTo>
                    <a:lnTo>
                      <a:pt x="114620" y="112712"/>
                    </a:lnTo>
                    <a:lnTo>
                      <a:pt x="121455" y="113189"/>
                    </a:lnTo>
                    <a:lnTo>
                      <a:pt x="128291" y="114301"/>
                    </a:lnTo>
                    <a:lnTo>
                      <a:pt x="137512" y="115254"/>
                    </a:lnTo>
                    <a:lnTo>
                      <a:pt x="146414" y="117160"/>
                    </a:lnTo>
                    <a:lnTo>
                      <a:pt x="154681" y="119861"/>
                    </a:lnTo>
                    <a:lnTo>
                      <a:pt x="162311" y="123038"/>
                    </a:lnTo>
                    <a:lnTo>
                      <a:pt x="169465" y="127010"/>
                    </a:lnTo>
                    <a:lnTo>
                      <a:pt x="176301" y="131617"/>
                    </a:lnTo>
                    <a:lnTo>
                      <a:pt x="182660" y="136701"/>
                    </a:lnTo>
                    <a:lnTo>
                      <a:pt x="188542" y="142420"/>
                    </a:lnTo>
                    <a:lnTo>
                      <a:pt x="193947" y="148457"/>
                    </a:lnTo>
                    <a:lnTo>
                      <a:pt x="199034" y="155129"/>
                    </a:lnTo>
                    <a:lnTo>
                      <a:pt x="203485" y="162119"/>
                    </a:lnTo>
                    <a:lnTo>
                      <a:pt x="207460" y="169427"/>
                    </a:lnTo>
                    <a:lnTo>
                      <a:pt x="211275" y="177371"/>
                    </a:lnTo>
                    <a:lnTo>
                      <a:pt x="214454" y="185155"/>
                    </a:lnTo>
                    <a:lnTo>
                      <a:pt x="217316" y="193416"/>
                    </a:lnTo>
                    <a:lnTo>
                      <a:pt x="219859" y="201836"/>
                    </a:lnTo>
                    <a:lnTo>
                      <a:pt x="222085" y="210574"/>
                    </a:lnTo>
                    <a:lnTo>
                      <a:pt x="223675" y="219152"/>
                    </a:lnTo>
                    <a:lnTo>
                      <a:pt x="225106" y="227890"/>
                    </a:lnTo>
                    <a:lnTo>
                      <a:pt x="226059" y="236786"/>
                    </a:lnTo>
                    <a:lnTo>
                      <a:pt x="226695" y="245683"/>
                    </a:lnTo>
                    <a:lnTo>
                      <a:pt x="227013" y="254262"/>
                    </a:lnTo>
                    <a:lnTo>
                      <a:pt x="227013" y="262999"/>
                    </a:lnTo>
                    <a:lnTo>
                      <a:pt x="226695" y="271578"/>
                    </a:lnTo>
                    <a:lnTo>
                      <a:pt x="225900" y="279839"/>
                    </a:lnTo>
                    <a:lnTo>
                      <a:pt x="225265" y="284287"/>
                    </a:lnTo>
                    <a:lnTo>
                      <a:pt x="223675" y="288259"/>
                    </a:lnTo>
                    <a:lnTo>
                      <a:pt x="221767" y="291595"/>
                    </a:lnTo>
                    <a:lnTo>
                      <a:pt x="219383" y="294614"/>
                    </a:lnTo>
                    <a:lnTo>
                      <a:pt x="216521" y="296997"/>
                    </a:lnTo>
                    <a:lnTo>
                      <a:pt x="213342" y="298903"/>
                    </a:lnTo>
                    <a:lnTo>
                      <a:pt x="210003" y="300333"/>
                    </a:lnTo>
                    <a:lnTo>
                      <a:pt x="206506" y="301286"/>
                    </a:lnTo>
                    <a:lnTo>
                      <a:pt x="202849" y="301921"/>
                    </a:lnTo>
                    <a:lnTo>
                      <a:pt x="199352" y="301921"/>
                    </a:lnTo>
                    <a:lnTo>
                      <a:pt x="195855" y="301286"/>
                    </a:lnTo>
                    <a:lnTo>
                      <a:pt x="192675" y="300492"/>
                    </a:lnTo>
                    <a:lnTo>
                      <a:pt x="189496" y="298903"/>
                    </a:lnTo>
                    <a:lnTo>
                      <a:pt x="186793" y="297156"/>
                    </a:lnTo>
                    <a:lnTo>
                      <a:pt x="184409" y="294773"/>
                    </a:lnTo>
                    <a:lnTo>
                      <a:pt x="182501" y="291595"/>
                    </a:lnTo>
                    <a:lnTo>
                      <a:pt x="181229" y="288259"/>
                    </a:lnTo>
                    <a:lnTo>
                      <a:pt x="180752" y="284287"/>
                    </a:lnTo>
                    <a:lnTo>
                      <a:pt x="180752" y="279839"/>
                    </a:lnTo>
                    <a:lnTo>
                      <a:pt x="181388" y="273008"/>
                    </a:lnTo>
                    <a:lnTo>
                      <a:pt x="181706" y="265700"/>
                    </a:lnTo>
                    <a:lnTo>
                      <a:pt x="181865" y="258074"/>
                    </a:lnTo>
                    <a:lnTo>
                      <a:pt x="181706" y="250131"/>
                    </a:lnTo>
                    <a:lnTo>
                      <a:pt x="181229" y="241711"/>
                    </a:lnTo>
                    <a:lnTo>
                      <a:pt x="180434" y="233291"/>
                    </a:lnTo>
                    <a:lnTo>
                      <a:pt x="179321" y="225030"/>
                    </a:lnTo>
                    <a:lnTo>
                      <a:pt x="177732" y="216769"/>
                    </a:lnTo>
                    <a:lnTo>
                      <a:pt x="175665" y="208667"/>
                    </a:lnTo>
                    <a:lnTo>
                      <a:pt x="173122" y="201042"/>
                    </a:lnTo>
                    <a:lnTo>
                      <a:pt x="170260" y="193416"/>
                    </a:lnTo>
                    <a:lnTo>
                      <a:pt x="166604" y="186744"/>
                    </a:lnTo>
                    <a:lnTo>
                      <a:pt x="166604" y="219947"/>
                    </a:lnTo>
                    <a:lnTo>
                      <a:pt x="167240" y="252991"/>
                    </a:lnTo>
                    <a:lnTo>
                      <a:pt x="167557" y="286194"/>
                    </a:lnTo>
                    <a:lnTo>
                      <a:pt x="168193" y="289371"/>
                    </a:lnTo>
                    <a:lnTo>
                      <a:pt x="168352" y="292866"/>
                    </a:lnTo>
                    <a:lnTo>
                      <a:pt x="168511" y="350217"/>
                    </a:lnTo>
                    <a:lnTo>
                      <a:pt x="168829" y="407567"/>
                    </a:lnTo>
                    <a:lnTo>
                      <a:pt x="169624" y="464759"/>
                    </a:lnTo>
                    <a:lnTo>
                      <a:pt x="171532" y="522269"/>
                    </a:lnTo>
                    <a:lnTo>
                      <a:pt x="171373" y="527035"/>
                    </a:lnTo>
                    <a:lnTo>
                      <a:pt x="170578" y="531483"/>
                    </a:lnTo>
                    <a:lnTo>
                      <a:pt x="168988" y="535137"/>
                    </a:lnTo>
                    <a:lnTo>
                      <a:pt x="166763" y="538473"/>
                    </a:lnTo>
                    <a:lnTo>
                      <a:pt x="164378" y="541333"/>
                    </a:lnTo>
                    <a:lnTo>
                      <a:pt x="161358" y="543557"/>
                    </a:lnTo>
                    <a:lnTo>
                      <a:pt x="158019" y="545463"/>
                    </a:lnTo>
                    <a:lnTo>
                      <a:pt x="154363" y="546575"/>
                    </a:lnTo>
                    <a:lnTo>
                      <a:pt x="150547" y="547369"/>
                    </a:lnTo>
                    <a:lnTo>
                      <a:pt x="146732" y="547687"/>
                    </a:lnTo>
                    <a:lnTo>
                      <a:pt x="142917" y="547211"/>
                    </a:lnTo>
                    <a:lnTo>
                      <a:pt x="139101" y="546575"/>
                    </a:lnTo>
                    <a:lnTo>
                      <a:pt x="135445" y="545304"/>
                    </a:lnTo>
                    <a:lnTo>
                      <a:pt x="131789" y="543557"/>
                    </a:lnTo>
                    <a:lnTo>
                      <a:pt x="128609" y="541333"/>
                    </a:lnTo>
                    <a:lnTo>
                      <a:pt x="125907" y="538473"/>
                    </a:lnTo>
                    <a:lnTo>
                      <a:pt x="123522" y="535137"/>
                    </a:lnTo>
                    <a:lnTo>
                      <a:pt x="121614" y="531324"/>
                    </a:lnTo>
                    <a:lnTo>
                      <a:pt x="120502" y="527035"/>
                    </a:lnTo>
                    <a:lnTo>
                      <a:pt x="119866" y="522269"/>
                    </a:lnTo>
                    <a:lnTo>
                      <a:pt x="117958" y="462217"/>
                    </a:lnTo>
                    <a:lnTo>
                      <a:pt x="117004" y="402484"/>
                    </a:lnTo>
                    <a:lnTo>
                      <a:pt x="116686" y="342432"/>
                    </a:lnTo>
                    <a:lnTo>
                      <a:pt x="109214" y="342432"/>
                    </a:lnTo>
                    <a:lnTo>
                      <a:pt x="108897" y="402484"/>
                    </a:lnTo>
                    <a:lnTo>
                      <a:pt x="108102" y="462217"/>
                    </a:lnTo>
                    <a:lnTo>
                      <a:pt x="106035" y="522269"/>
                    </a:lnTo>
                    <a:lnTo>
                      <a:pt x="105558" y="527035"/>
                    </a:lnTo>
                    <a:lnTo>
                      <a:pt x="104286" y="531324"/>
                    </a:lnTo>
                    <a:lnTo>
                      <a:pt x="102379" y="535137"/>
                    </a:lnTo>
                    <a:lnTo>
                      <a:pt x="99994" y="538473"/>
                    </a:lnTo>
                    <a:lnTo>
                      <a:pt x="97292" y="541333"/>
                    </a:lnTo>
                    <a:lnTo>
                      <a:pt x="94112" y="543557"/>
                    </a:lnTo>
                    <a:lnTo>
                      <a:pt x="90774" y="545304"/>
                    </a:lnTo>
                    <a:lnTo>
                      <a:pt x="86958" y="546575"/>
                    </a:lnTo>
                    <a:lnTo>
                      <a:pt x="83143" y="547211"/>
                    </a:lnTo>
                    <a:lnTo>
                      <a:pt x="79328" y="547687"/>
                    </a:lnTo>
                    <a:lnTo>
                      <a:pt x="75512" y="547369"/>
                    </a:lnTo>
                    <a:lnTo>
                      <a:pt x="71697" y="546575"/>
                    </a:lnTo>
                    <a:lnTo>
                      <a:pt x="68041" y="545463"/>
                    </a:lnTo>
                    <a:lnTo>
                      <a:pt x="64702" y="543557"/>
                    </a:lnTo>
                    <a:lnTo>
                      <a:pt x="61681" y="541333"/>
                    </a:lnTo>
                    <a:lnTo>
                      <a:pt x="59138" y="538473"/>
                    </a:lnTo>
                    <a:lnTo>
                      <a:pt x="57071" y="535137"/>
                    </a:lnTo>
                    <a:lnTo>
                      <a:pt x="55481" y="531483"/>
                    </a:lnTo>
                    <a:lnTo>
                      <a:pt x="54527" y="527035"/>
                    </a:lnTo>
                    <a:lnTo>
                      <a:pt x="54368" y="522269"/>
                    </a:lnTo>
                    <a:lnTo>
                      <a:pt x="56276" y="464759"/>
                    </a:lnTo>
                    <a:lnTo>
                      <a:pt x="57230" y="407567"/>
                    </a:lnTo>
                    <a:lnTo>
                      <a:pt x="57548" y="350217"/>
                    </a:lnTo>
                    <a:lnTo>
                      <a:pt x="57707" y="292866"/>
                    </a:lnTo>
                    <a:lnTo>
                      <a:pt x="57707" y="292231"/>
                    </a:lnTo>
                    <a:lnTo>
                      <a:pt x="57707" y="291277"/>
                    </a:lnTo>
                    <a:lnTo>
                      <a:pt x="57707" y="288100"/>
                    </a:lnTo>
                    <a:lnTo>
                      <a:pt x="57707" y="191669"/>
                    </a:lnTo>
                    <a:lnTo>
                      <a:pt x="54368" y="199135"/>
                    </a:lnTo>
                    <a:lnTo>
                      <a:pt x="51666" y="207079"/>
                    </a:lnTo>
                    <a:lnTo>
                      <a:pt x="49758" y="215340"/>
                    </a:lnTo>
                    <a:lnTo>
                      <a:pt x="47851" y="223601"/>
                    </a:lnTo>
                    <a:lnTo>
                      <a:pt x="46738" y="232179"/>
                    </a:lnTo>
                    <a:lnTo>
                      <a:pt x="45784" y="240917"/>
                    </a:lnTo>
                    <a:lnTo>
                      <a:pt x="45307" y="249178"/>
                    </a:lnTo>
                    <a:lnTo>
                      <a:pt x="45148" y="257598"/>
                    </a:lnTo>
                    <a:lnTo>
                      <a:pt x="45307" y="265382"/>
                    </a:lnTo>
                    <a:lnTo>
                      <a:pt x="45625" y="272849"/>
                    </a:lnTo>
                    <a:lnTo>
                      <a:pt x="46261" y="279839"/>
                    </a:lnTo>
                    <a:lnTo>
                      <a:pt x="46420" y="284287"/>
                    </a:lnTo>
                    <a:lnTo>
                      <a:pt x="45625" y="288259"/>
                    </a:lnTo>
                    <a:lnTo>
                      <a:pt x="44353" y="291595"/>
                    </a:lnTo>
                    <a:lnTo>
                      <a:pt x="42604" y="294773"/>
                    </a:lnTo>
                    <a:lnTo>
                      <a:pt x="40379" y="297156"/>
                    </a:lnTo>
                    <a:lnTo>
                      <a:pt x="37517" y="298903"/>
                    </a:lnTo>
                    <a:lnTo>
                      <a:pt x="34497" y="300492"/>
                    </a:lnTo>
                    <a:lnTo>
                      <a:pt x="31158" y="301604"/>
                    </a:lnTo>
                    <a:lnTo>
                      <a:pt x="27661" y="302080"/>
                    </a:lnTo>
                    <a:lnTo>
                      <a:pt x="24164" y="301921"/>
                    </a:lnTo>
                    <a:lnTo>
                      <a:pt x="20507" y="301604"/>
                    </a:lnTo>
                    <a:lnTo>
                      <a:pt x="17010" y="300492"/>
                    </a:lnTo>
                    <a:lnTo>
                      <a:pt x="13671" y="298903"/>
                    </a:lnTo>
                    <a:lnTo>
                      <a:pt x="10492" y="297156"/>
                    </a:lnTo>
                    <a:lnTo>
                      <a:pt x="7630" y="294614"/>
                    </a:lnTo>
                    <a:lnTo>
                      <a:pt x="5246" y="291595"/>
                    </a:lnTo>
                    <a:lnTo>
                      <a:pt x="3338" y="288259"/>
                    </a:lnTo>
                    <a:lnTo>
                      <a:pt x="1907" y="284287"/>
                    </a:lnTo>
                    <a:lnTo>
                      <a:pt x="954" y="279839"/>
                    </a:lnTo>
                    <a:lnTo>
                      <a:pt x="318" y="271737"/>
                    </a:lnTo>
                    <a:lnTo>
                      <a:pt x="0" y="263317"/>
                    </a:lnTo>
                    <a:lnTo>
                      <a:pt x="0" y="254897"/>
                    </a:lnTo>
                    <a:lnTo>
                      <a:pt x="159" y="246318"/>
                    </a:lnTo>
                    <a:lnTo>
                      <a:pt x="795" y="237581"/>
                    </a:lnTo>
                    <a:lnTo>
                      <a:pt x="1748" y="229161"/>
                    </a:lnTo>
                    <a:lnTo>
                      <a:pt x="3020" y="220423"/>
                    </a:lnTo>
                    <a:lnTo>
                      <a:pt x="4610" y="211844"/>
                    </a:lnTo>
                    <a:lnTo>
                      <a:pt x="6677" y="203583"/>
                    </a:lnTo>
                    <a:lnTo>
                      <a:pt x="9061" y="195164"/>
                    </a:lnTo>
                    <a:lnTo>
                      <a:pt x="11764" y="187061"/>
                    </a:lnTo>
                    <a:lnTo>
                      <a:pt x="14943" y="179118"/>
                    </a:lnTo>
                    <a:lnTo>
                      <a:pt x="18441" y="171493"/>
                    </a:lnTo>
                    <a:lnTo>
                      <a:pt x="22256" y="164185"/>
                    </a:lnTo>
                    <a:lnTo>
                      <a:pt x="26548" y="157353"/>
                    </a:lnTo>
                    <a:lnTo>
                      <a:pt x="31476" y="150681"/>
                    </a:lnTo>
                    <a:lnTo>
                      <a:pt x="36404" y="144644"/>
                    </a:lnTo>
                    <a:lnTo>
                      <a:pt x="42128" y="138766"/>
                    </a:lnTo>
                    <a:lnTo>
                      <a:pt x="48168" y="133524"/>
                    </a:lnTo>
                    <a:lnTo>
                      <a:pt x="54527" y="128916"/>
                    </a:lnTo>
                    <a:lnTo>
                      <a:pt x="61522" y="124627"/>
                    </a:lnTo>
                    <a:lnTo>
                      <a:pt x="68994" y="121291"/>
                    </a:lnTo>
                    <a:lnTo>
                      <a:pt x="76625" y="118272"/>
                    </a:lnTo>
                    <a:lnTo>
                      <a:pt x="85051" y="116048"/>
                    </a:lnTo>
                    <a:lnTo>
                      <a:pt x="93953" y="114777"/>
                    </a:lnTo>
                    <a:lnTo>
                      <a:pt x="100630" y="113348"/>
                    </a:lnTo>
                    <a:close/>
                    <a:moveTo>
                      <a:pt x="111840" y="0"/>
                    </a:moveTo>
                    <a:lnTo>
                      <a:pt x="118678" y="476"/>
                    </a:lnTo>
                    <a:lnTo>
                      <a:pt x="125039" y="2064"/>
                    </a:lnTo>
                    <a:lnTo>
                      <a:pt x="130923" y="4286"/>
                    </a:lnTo>
                    <a:lnTo>
                      <a:pt x="136489" y="7461"/>
                    </a:lnTo>
                    <a:lnTo>
                      <a:pt x="141578" y="11430"/>
                    </a:lnTo>
                    <a:lnTo>
                      <a:pt x="146031" y="15875"/>
                    </a:lnTo>
                    <a:lnTo>
                      <a:pt x="149848" y="20955"/>
                    </a:lnTo>
                    <a:lnTo>
                      <a:pt x="152869" y="26670"/>
                    </a:lnTo>
                    <a:lnTo>
                      <a:pt x="155255" y="32861"/>
                    </a:lnTo>
                    <a:lnTo>
                      <a:pt x="156845" y="39370"/>
                    </a:lnTo>
                    <a:lnTo>
                      <a:pt x="157163" y="46196"/>
                    </a:lnTo>
                    <a:lnTo>
                      <a:pt x="156845" y="52864"/>
                    </a:lnTo>
                    <a:lnTo>
                      <a:pt x="155255" y="59373"/>
                    </a:lnTo>
                    <a:lnTo>
                      <a:pt x="152869" y="65564"/>
                    </a:lnTo>
                    <a:lnTo>
                      <a:pt x="149848" y="71120"/>
                    </a:lnTo>
                    <a:lnTo>
                      <a:pt x="146031" y="76200"/>
                    </a:lnTo>
                    <a:lnTo>
                      <a:pt x="141578" y="80804"/>
                    </a:lnTo>
                    <a:lnTo>
                      <a:pt x="136489" y="84773"/>
                    </a:lnTo>
                    <a:lnTo>
                      <a:pt x="130923" y="87789"/>
                    </a:lnTo>
                    <a:lnTo>
                      <a:pt x="125039" y="90170"/>
                    </a:lnTo>
                    <a:lnTo>
                      <a:pt x="118678" y="91599"/>
                    </a:lnTo>
                    <a:lnTo>
                      <a:pt x="111840" y="92075"/>
                    </a:lnTo>
                    <a:lnTo>
                      <a:pt x="105160" y="91599"/>
                    </a:lnTo>
                    <a:lnTo>
                      <a:pt x="98799" y="90170"/>
                    </a:lnTo>
                    <a:lnTo>
                      <a:pt x="92756" y="87789"/>
                    </a:lnTo>
                    <a:lnTo>
                      <a:pt x="87349" y="84773"/>
                    </a:lnTo>
                    <a:lnTo>
                      <a:pt x="82260" y="80804"/>
                    </a:lnTo>
                    <a:lnTo>
                      <a:pt x="77807" y="76200"/>
                    </a:lnTo>
                    <a:lnTo>
                      <a:pt x="73832" y="71120"/>
                    </a:lnTo>
                    <a:lnTo>
                      <a:pt x="70969" y="65564"/>
                    </a:lnTo>
                    <a:lnTo>
                      <a:pt x="68584" y="59373"/>
                    </a:lnTo>
                    <a:lnTo>
                      <a:pt x="67152" y="52864"/>
                    </a:lnTo>
                    <a:lnTo>
                      <a:pt x="66675" y="46196"/>
                    </a:lnTo>
                    <a:lnTo>
                      <a:pt x="67152" y="39370"/>
                    </a:lnTo>
                    <a:lnTo>
                      <a:pt x="68584" y="32861"/>
                    </a:lnTo>
                    <a:lnTo>
                      <a:pt x="70969" y="26670"/>
                    </a:lnTo>
                    <a:lnTo>
                      <a:pt x="73832" y="20955"/>
                    </a:lnTo>
                    <a:lnTo>
                      <a:pt x="77807" y="15875"/>
                    </a:lnTo>
                    <a:lnTo>
                      <a:pt x="82260" y="11430"/>
                    </a:lnTo>
                    <a:lnTo>
                      <a:pt x="87349" y="7461"/>
                    </a:lnTo>
                    <a:lnTo>
                      <a:pt x="92756" y="4286"/>
                    </a:lnTo>
                    <a:lnTo>
                      <a:pt x="98799" y="2064"/>
                    </a:lnTo>
                    <a:lnTo>
                      <a:pt x="105160" y="47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C5B74BAA-3730-9048-96E7-472025F9E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6748" y="1809750"/>
                <a:ext cx="311618" cy="751803"/>
              </a:xfrm>
              <a:custGeom>
                <a:avLst/>
                <a:gdLst>
                  <a:gd name="connsiteX0" fmla="*/ 107625 w 227013"/>
                  <a:gd name="connsiteY0" fmla="*/ 112712 h 547687"/>
                  <a:gd name="connsiteX1" fmla="*/ 114620 w 227013"/>
                  <a:gd name="connsiteY1" fmla="*/ 112712 h 547687"/>
                  <a:gd name="connsiteX2" fmla="*/ 121455 w 227013"/>
                  <a:gd name="connsiteY2" fmla="*/ 113189 h 547687"/>
                  <a:gd name="connsiteX3" fmla="*/ 128291 w 227013"/>
                  <a:gd name="connsiteY3" fmla="*/ 114301 h 547687"/>
                  <a:gd name="connsiteX4" fmla="*/ 137512 w 227013"/>
                  <a:gd name="connsiteY4" fmla="*/ 115254 h 547687"/>
                  <a:gd name="connsiteX5" fmla="*/ 146414 w 227013"/>
                  <a:gd name="connsiteY5" fmla="*/ 117160 h 547687"/>
                  <a:gd name="connsiteX6" fmla="*/ 154681 w 227013"/>
                  <a:gd name="connsiteY6" fmla="*/ 119861 h 547687"/>
                  <a:gd name="connsiteX7" fmla="*/ 162311 w 227013"/>
                  <a:gd name="connsiteY7" fmla="*/ 123038 h 547687"/>
                  <a:gd name="connsiteX8" fmla="*/ 169465 w 227013"/>
                  <a:gd name="connsiteY8" fmla="*/ 127010 h 547687"/>
                  <a:gd name="connsiteX9" fmla="*/ 176301 w 227013"/>
                  <a:gd name="connsiteY9" fmla="*/ 131617 h 547687"/>
                  <a:gd name="connsiteX10" fmla="*/ 182660 w 227013"/>
                  <a:gd name="connsiteY10" fmla="*/ 136701 h 547687"/>
                  <a:gd name="connsiteX11" fmla="*/ 188542 w 227013"/>
                  <a:gd name="connsiteY11" fmla="*/ 142420 h 547687"/>
                  <a:gd name="connsiteX12" fmla="*/ 193947 w 227013"/>
                  <a:gd name="connsiteY12" fmla="*/ 148457 h 547687"/>
                  <a:gd name="connsiteX13" fmla="*/ 199034 w 227013"/>
                  <a:gd name="connsiteY13" fmla="*/ 155129 h 547687"/>
                  <a:gd name="connsiteX14" fmla="*/ 203485 w 227013"/>
                  <a:gd name="connsiteY14" fmla="*/ 162119 h 547687"/>
                  <a:gd name="connsiteX15" fmla="*/ 207460 w 227013"/>
                  <a:gd name="connsiteY15" fmla="*/ 169427 h 547687"/>
                  <a:gd name="connsiteX16" fmla="*/ 211275 w 227013"/>
                  <a:gd name="connsiteY16" fmla="*/ 177371 h 547687"/>
                  <a:gd name="connsiteX17" fmla="*/ 214454 w 227013"/>
                  <a:gd name="connsiteY17" fmla="*/ 185155 h 547687"/>
                  <a:gd name="connsiteX18" fmla="*/ 217316 w 227013"/>
                  <a:gd name="connsiteY18" fmla="*/ 193416 h 547687"/>
                  <a:gd name="connsiteX19" fmla="*/ 219859 w 227013"/>
                  <a:gd name="connsiteY19" fmla="*/ 201836 h 547687"/>
                  <a:gd name="connsiteX20" fmla="*/ 222085 w 227013"/>
                  <a:gd name="connsiteY20" fmla="*/ 210574 h 547687"/>
                  <a:gd name="connsiteX21" fmla="*/ 223675 w 227013"/>
                  <a:gd name="connsiteY21" fmla="*/ 219152 h 547687"/>
                  <a:gd name="connsiteX22" fmla="*/ 225106 w 227013"/>
                  <a:gd name="connsiteY22" fmla="*/ 227890 h 547687"/>
                  <a:gd name="connsiteX23" fmla="*/ 226059 w 227013"/>
                  <a:gd name="connsiteY23" fmla="*/ 236786 h 547687"/>
                  <a:gd name="connsiteX24" fmla="*/ 226695 w 227013"/>
                  <a:gd name="connsiteY24" fmla="*/ 245683 h 547687"/>
                  <a:gd name="connsiteX25" fmla="*/ 227013 w 227013"/>
                  <a:gd name="connsiteY25" fmla="*/ 254262 h 547687"/>
                  <a:gd name="connsiteX26" fmla="*/ 227013 w 227013"/>
                  <a:gd name="connsiteY26" fmla="*/ 262999 h 547687"/>
                  <a:gd name="connsiteX27" fmla="*/ 226695 w 227013"/>
                  <a:gd name="connsiteY27" fmla="*/ 271578 h 547687"/>
                  <a:gd name="connsiteX28" fmla="*/ 225900 w 227013"/>
                  <a:gd name="connsiteY28" fmla="*/ 279839 h 547687"/>
                  <a:gd name="connsiteX29" fmla="*/ 225265 w 227013"/>
                  <a:gd name="connsiteY29" fmla="*/ 284287 h 547687"/>
                  <a:gd name="connsiteX30" fmla="*/ 223675 w 227013"/>
                  <a:gd name="connsiteY30" fmla="*/ 288259 h 547687"/>
                  <a:gd name="connsiteX31" fmla="*/ 221767 w 227013"/>
                  <a:gd name="connsiteY31" fmla="*/ 291595 h 547687"/>
                  <a:gd name="connsiteX32" fmla="*/ 219383 w 227013"/>
                  <a:gd name="connsiteY32" fmla="*/ 294614 h 547687"/>
                  <a:gd name="connsiteX33" fmla="*/ 216521 w 227013"/>
                  <a:gd name="connsiteY33" fmla="*/ 296997 h 547687"/>
                  <a:gd name="connsiteX34" fmla="*/ 213342 w 227013"/>
                  <a:gd name="connsiteY34" fmla="*/ 298903 h 547687"/>
                  <a:gd name="connsiteX35" fmla="*/ 210003 w 227013"/>
                  <a:gd name="connsiteY35" fmla="*/ 300333 h 547687"/>
                  <a:gd name="connsiteX36" fmla="*/ 206506 w 227013"/>
                  <a:gd name="connsiteY36" fmla="*/ 301286 h 547687"/>
                  <a:gd name="connsiteX37" fmla="*/ 202849 w 227013"/>
                  <a:gd name="connsiteY37" fmla="*/ 301921 h 547687"/>
                  <a:gd name="connsiteX38" fmla="*/ 199352 w 227013"/>
                  <a:gd name="connsiteY38" fmla="*/ 301921 h 547687"/>
                  <a:gd name="connsiteX39" fmla="*/ 195855 w 227013"/>
                  <a:gd name="connsiteY39" fmla="*/ 301286 h 547687"/>
                  <a:gd name="connsiteX40" fmla="*/ 192675 w 227013"/>
                  <a:gd name="connsiteY40" fmla="*/ 300492 h 547687"/>
                  <a:gd name="connsiteX41" fmla="*/ 189496 w 227013"/>
                  <a:gd name="connsiteY41" fmla="*/ 298903 h 547687"/>
                  <a:gd name="connsiteX42" fmla="*/ 186793 w 227013"/>
                  <a:gd name="connsiteY42" fmla="*/ 297156 h 547687"/>
                  <a:gd name="connsiteX43" fmla="*/ 184409 w 227013"/>
                  <a:gd name="connsiteY43" fmla="*/ 294773 h 547687"/>
                  <a:gd name="connsiteX44" fmla="*/ 182501 w 227013"/>
                  <a:gd name="connsiteY44" fmla="*/ 291595 h 547687"/>
                  <a:gd name="connsiteX45" fmla="*/ 181229 w 227013"/>
                  <a:gd name="connsiteY45" fmla="*/ 288259 h 547687"/>
                  <a:gd name="connsiteX46" fmla="*/ 180752 w 227013"/>
                  <a:gd name="connsiteY46" fmla="*/ 284287 h 547687"/>
                  <a:gd name="connsiteX47" fmla="*/ 180752 w 227013"/>
                  <a:gd name="connsiteY47" fmla="*/ 279839 h 547687"/>
                  <a:gd name="connsiteX48" fmla="*/ 181388 w 227013"/>
                  <a:gd name="connsiteY48" fmla="*/ 273008 h 547687"/>
                  <a:gd name="connsiteX49" fmla="*/ 181706 w 227013"/>
                  <a:gd name="connsiteY49" fmla="*/ 265700 h 547687"/>
                  <a:gd name="connsiteX50" fmla="*/ 181865 w 227013"/>
                  <a:gd name="connsiteY50" fmla="*/ 258074 h 547687"/>
                  <a:gd name="connsiteX51" fmla="*/ 181706 w 227013"/>
                  <a:gd name="connsiteY51" fmla="*/ 250131 h 547687"/>
                  <a:gd name="connsiteX52" fmla="*/ 181229 w 227013"/>
                  <a:gd name="connsiteY52" fmla="*/ 241711 h 547687"/>
                  <a:gd name="connsiteX53" fmla="*/ 180434 w 227013"/>
                  <a:gd name="connsiteY53" fmla="*/ 233291 h 547687"/>
                  <a:gd name="connsiteX54" fmla="*/ 179321 w 227013"/>
                  <a:gd name="connsiteY54" fmla="*/ 225030 h 547687"/>
                  <a:gd name="connsiteX55" fmla="*/ 177732 w 227013"/>
                  <a:gd name="connsiteY55" fmla="*/ 216769 h 547687"/>
                  <a:gd name="connsiteX56" fmla="*/ 175665 w 227013"/>
                  <a:gd name="connsiteY56" fmla="*/ 208667 h 547687"/>
                  <a:gd name="connsiteX57" fmla="*/ 173122 w 227013"/>
                  <a:gd name="connsiteY57" fmla="*/ 201042 h 547687"/>
                  <a:gd name="connsiteX58" fmla="*/ 170260 w 227013"/>
                  <a:gd name="connsiteY58" fmla="*/ 193416 h 547687"/>
                  <a:gd name="connsiteX59" fmla="*/ 166604 w 227013"/>
                  <a:gd name="connsiteY59" fmla="*/ 186744 h 547687"/>
                  <a:gd name="connsiteX60" fmla="*/ 166604 w 227013"/>
                  <a:gd name="connsiteY60" fmla="*/ 219947 h 547687"/>
                  <a:gd name="connsiteX61" fmla="*/ 167240 w 227013"/>
                  <a:gd name="connsiteY61" fmla="*/ 252991 h 547687"/>
                  <a:gd name="connsiteX62" fmla="*/ 167557 w 227013"/>
                  <a:gd name="connsiteY62" fmla="*/ 286194 h 547687"/>
                  <a:gd name="connsiteX63" fmla="*/ 168193 w 227013"/>
                  <a:gd name="connsiteY63" fmla="*/ 289371 h 547687"/>
                  <a:gd name="connsiteX64" fmla="*/ 168352 w 227013"/>
                  <a:gd name="connsiteY64" fmla="*/ 292866 h 547687"/>
                  <a:gd name="connsiteX65" fmla="*/ 168511 w 227013"/>
                  <a:gd name="connsiteY65" fmla="*/ 350217 h 547687"/>
                  <a:gd name="connsiteX66" fmla="*/ 168829 w 227013"/>
                  <a:gd name="connsiteY66" fmla="*/ 407567 h 547687"/>
                  <a:gd name="connsiteX67" fmla="*/ 169624 w 227013"/>
                  <a:gd name="connsiteY67" fmla="*/ 464759 h 547687"/>
                  <a:gd name="connsiteX68" fmla="*/ 171532 w 227013"/>
                  <a:gd name="connsiteY68" fmla="*/ 522269 h 547687"/>
                  <a:gd name="connsiteX69" fmla="*/ 171373 w 227013"/>
                  <a:gd name="connsiteY69" fmla="*/ 527035 h 547687"/>
                  <a:gd name="connsiteX70" fmla="*/ 170578 w 227013"/>
                  <a:gd name="connsiteY70" fmla="*/ 531483 h 547687"/>
                  <a:gd name="connsiteX71" fmla="*/ 168988 w 227013"/>
                  <a:gd name="connsiteY71" fmla="*/ 535137 h 547687"/>
                  <a:gd name="connsiteX72" fmla="*/ 166763 w 227013"/>
                  <a:gd name="connsiteY72" fmla="*/ 538473 h 547687"/>
                  <a:gd name="connsiteX73" fmla="*/ 164378 w 227013"/>
                  <a:gd name="connsiteY73" fmla="*/ 541333 h 547687"/>
                  <a:gd name="connsiteX74" fmla="*/ 161358 w 227013"/>
                  <a:gd name="connsiteY74" fmla="*/ 543557 h 547687"/>
                  <a:gd name="connsiteX75" fmla="*/ 158019 w 227013"/>
                  <a:gd name="connsiteY75" fmla="*/ 545463 h 547687"/>
                  <a:gd name="connsiteX76" fmla="*/ 154363 w 227013"/>
                  <a:gd name="connsiteY76" fmla="*/ 546575 h 547687"/>
                  <a:gd name="connsiteX77" fmla="*/ 150547 w 227013"/>
                  <a:gd name="connsiteY77" fmla="*/ 547369 h 547687"/>
                  <a:gd name="connsiteX78" fmla="*/ 146732 w 227013"/>
                  <a:gd name="connsiteY78" fmla="*/ 547687 h 547687"/>
                  <a:gd name="connsiteX79" fmla="*/ 142917 w 227013"/>
                  <a:gd name="connsiteY79" fmla="*/ 547211 h 547687"/>
                  <a:gd name="connsiteX80" fmla="*/ 139101 w 227013"/>
                  <a:gd name="connsiteY80" fmla="*/ 546575 h 547687"/>
                  <a:gd name="connsiteX81" fmla="*/ 135445 w 227013"/>
                  <a:gd name="connsiteY81" fmla="*/ 545304 h 547687"/>
                  <a:gd name="connsiteX82" fmla="*/ 131789 w 227013"/>
                  <a:gd name="connsiteY82" fmla="*/ 543557 h 547687"/>
                  <a:gd name="connsiteX83" fmla="*/ 128609 w 227013"/>
                  <a:gd name="connsiteY83" fmla="*/ 541333 h 547687"/>
                  <a:gd name="connsiteX84" fmla="*/ 125907 w 227013"/>
                  <a:gd name="connsiteY84" fmla="*/ 538473 h 547687"/>
                  <a:gd name="connsiteX85" fmla="*/ 123522 w 227013"/>
                  <a:gd name="connsiteY85" fmla="*/ 535137 h 547687"/>
                  <a:gd name="connsiteX86" fmla="*/ 121614 w 227013"/>
                  <a:gd name="connsiteY86" fmla="*/ 531324 h 547687"/>
                  <a:gd name="connsiteX87" fmla="*/ 120502 w 227013"/>
                  <a:gd name="connsiteY87" fmla="*/ 527035 h 547687"/>
                  <a:gd name="connsiteX88" fmla="*/ 119866 w 227013"/>
                  <a:gd name="connsiteY88" fmla="*/ 522269 h 547687"/>
                  <a:gd name="connsiteX89" fmla="*/ 117958 w 227013"/>
                  <a:gd name="connsiteY89" fmla="*/ 462217 h 547687"/>
                  <a:gd name="connsiteX90" fmla="*/ 117004 w 227013"/>
                  <a:gd name="connsiteY90" fmla="*/ 402484 h 547687"/>
                  <a:gd name="connsiteX91" fmla="*/ 116686 w 227013"/>
                  <a:gd name="connsiteY91" fmla="*/ 342432 h 547687"/>
                  <a:gd name="connsiteX92" fmla="*/ 109214 w 227013"/>
                  <a:gd name="connsiteY92" fmla="*/ 342432 h 547687"/>
                  <a:gd name="connsiteX93" fmla="*/ 108897 w 227013"/>
                  <a:gd name="connsiteY93" fmla="*/ 402484 h 547687"/>
                  <a:gd name="connsiteX94" fmla="*/ 108102 w 227013"/>
                  <a:gd name="connsiteY94" fmla="*/ 462217 h 547687"/>
                  <a:gd name="connsiteX95" fmla="*/ 106035 w 227013"/>
                  <a:gd name="connsiteY95" fmla="*/ 522269 h 547687"/>
                  <a:gd name="connsiteX96" fmla="*/ 105558 w 227013"/>
                  <a:gd name="connsiteY96" fmla="*/ 527035 h 547687"/>
                  <a:gd name="connsiteX97" fmla="*/ 104286 w 227013"/>
                  <a:gd name="connsiteY97" fmla="*/ 531324 h 547687"/>
                  <a:gd name="connsiteX98" fmla="*/ 102379 w 227013"/>
                  <a:gd name="connsiteY98" fmla="*/ 535137 h 547687"/>
                  <a:gd name="connsiteX99" fmla="*/ 99994 w 227013"/>
                  <a:gd name="connsiteY99" fmla="*/ 538473 h 547687"/>
                  <a:gd name="connsiteX100" fmla="*/ 97292 w 227013"/>
                  <a:gd name="connsiteY100" fmla="*/ 541333 h 547687"/>
                  <a:gd name="connsiteX101" fmla="*/ 94112 w 227013"/>
                  <a:gd name="connsiteY101" fmla="*/ 543557 h 547687"/>
                  <a:gd name="connsiteX102" fmla="*/ 90774 w 227013"/>
                  <a:gd name="connsiteY102" fmla="*/ 545304 h 547687"/>
                  <a:gd name="connsiteX103" fmla="*/ 86958 w 227013"/>
                  <a:gd name="connsiteY103" fmla="*/ 546575 h 547687"/>
                  <a:gd name="connsiteX104" fmla="*/ 83143 w 227013"/>
                  <a:gd name="connsiteY104" fmla="*/ 547211 h 547687"/>
                  <a:gd name="connsiteX105" fmla="*/ 79328 w 227013"/>
                  <a:gd name="connsiteY105" fmla="*/ 547687 h 547687"/>
                  <a:gd name="connsiteX106" fmla="*/ 75512 w 227013"/>
                  <a:gd name="connsiteY106" fmla="*/ 547369 h 547687"/>
                  <a:gd name="connsiteX107" fmla="*/ 71697 w 227013"/>
                  <a:gd name="connsiteY107" fmla="*/ 546575 h 547687"/>
                  <a:gd name="connsiteX108" fmla="*/ 68041 w 227013"/>
                  <a:gd name="connsiteY108" fmla="*/ 545463 h 547687"/>
                  <a:gd name="connsiteX109" fmla="*/ 64702 w 227013"/>
                  <a:gd name="connsiteY109" fmla="*/ 543557 h 547687"/>
                  <a:gd name="connsiteX110" fmla="*/ 61681 w 227013"/>
                  <a:gd name="connsiteY110" fmla="*/ 541333 h 547687"/>
                  <a:gd name="connsiteX111" fmla="*/ 59138 w 227013"/>
                  <a:gd name="connsiteY111" fmla="*/ 538473 h 547687"/>
                  <a:gd name="connsiteX112" fmla="*/ 57071 w 227013"/>
                  <a:gd name="connsiteY112" fmla="*/ 535137 h 547687"/>
                  <a:gd name="connsiteX113" fmla="*/ 55481 w 227013"/>
                  <a:gd name="connsiteY113" fmla="*/ 531483 h 547687"/>
                  <a:gd name="connsiteX114" fmla="*/ 54527 w 227013"/>
                  <a:gd name="connsiteY114" fmla="*/ 527035 h 547687"/>
                  <a:gd name="connsiteX115" fmla="*/ 54368 w 227013"/>
                  <a:gd name="connsiteY115" fmla="*/ 522269 h 547687"/>
                  <a:gd name="connsiteX116" fmla="*/ 56276 w 227013"/>
                  <a:gd name="connsiteY116" fmla="*/ 464759 h 547687"/>
                  <a:gd name="connsiteX117" fmla="*/ 57230 w 227013"/>
                  <a:gd name="connsiteY117" fmla="*/ 407567 h 547687"/>
                  <a:gd name="connsiteX118" fmla="*/ 57548 w 227013"/>
                  <a:gd name="connsiteY118" fmla="*/ 350217 h 547687"/>
                  <a:gd name="connsiteX119" fmla="*/ 57707 w 227013"/>
                  <a:gd name="connsiteY119" fmla="*/ 292866 h 547687"/>
                  <a:gd name="connsiteX120" fmla="*/ 57707 w 227013"/>
                  <a:gd name="connsiteY120" fmla="*/ 292231 h 547687"/>
                  <a:gd name="connsiteX121" fmla="*/ 57707 w 227013"/>
                  <a:gd name="connsiteY121" fmla="*/ 291277 h 547687"/>
                  <a:gd name="connsiteX122" fmla="*/ 57707 w 227013"/>
                  <a:gd name="connsiteY122" fmla="*/ 288100 h 547687"/>
                  <a:gd name="connsiteX123" fmla="*/ 57707 w 227013"/>
                  <a:gd name="connsiteY123" fmla="*/ 191669 h 547687"/>
                  <a:gd name="connsiteX124" fmla="*/ 54368 w 227013"/>
                  <a:gd name="connsiteY124" fmla="*/ 199135 h 547687"/>
                  <a:gd name="connsiteX125" fmla="*/ 51666 w 227013"/>
                  <a:gd name="connsiteY125" fmla="*/ 207079 h 547687"/>
                  <a:gd name="connsiteX126" fmla="*/ 49758 w 227013"/>
                  <a:gd name="connsiteY126" fmla="*/ 215340 h 547687"/>
                  <a:gd name="connsiteX127" fmla="*/ 47851 w 227013"/>
                  <a:gd name="connsiteY127" fmla="*/ 223601 h 547687"/>
                  <a:gd name="connsiteX128" fmla="*/ 46738 w 227013"/>
                  <a:gd name="connsiteY128" fmla="*/ 232179 h 547687"/>
                  <a:gd name="connsiteX129" fmla="*/ 45784 w 227013"/>
                  <a:gd name="connsiteY129" fmla="*/ 240917 h 547687"/>
                  <a:gd name="connsiteX130" fmla="*/ 45307 w 227013"/>
                  <a:gd name="connsiteY130" fmla="*/ 249178 h 547687"/>
                  <a:gd name="connsiteX131" fmla="*/ 45148 w 227013"/>
                  <a:gd name="connsiteY131" fmla="*/ 257598 h 547687"/>
                  <a:gd name="connsiteX132" fmla="*/ 45307 w 227013"/>
                  <a:gd name="connsiteY132" fmla="*/ 265382 h 547687"/>
                  <a:gd name="connsiteX133" fmla="*/ 45625 w 227013"/>
                  <a:gd name="connsiteY133" fmla="*/ 272849 h 547687"/>
                  <a:gd name="connsiteX134" fmla="*/ 46261 w 227013"/>
                  <a:gd name="connsiteY134" fmla="*/ 279839 h 547687"/>
                  <a:gd name="connsiteX135" fmla="*/ 46420 w 227013"/>
                  <a:gd name="connsiteY135" fmla="*/ 284287 h 547687"/>
                  <a:gd name="connsiteX136" fmla="*/ 45625 w 227013"/>
                  <a:gd name="connsiteY136" fmla="*/ 288259 h 547687"/>
                  <a:gd name="connsiteX137" fmla="*/ 44353 w 227013"/>
                  <a:gd name="connsiteY137" fmla="*/ 291595 h 547687"/>
                  <a:gd name="connsiteX138" fmla="*/ 42604 w 227013"/>
                  <a:gd name="connsiteY138" fmla="*/ 294773 h 547687"/>
                  <a:gd name="connsiteX139" fmla="*/ 40379 w 227013"/>
                  <a:gd name="connsiteY139" fmla="*/ 297156 h 547687"/>
                  <a:gd name="connsiteX140" fmla="*/ 37517 w 227013"/>
                  <a:gd name="connsiteY140" fmla="*/ 298903 h 547687"/>
                  <a:gd name="connsiteX141" fmla="*/ 34497 w 227013"/>
                  <a:gd name="connsiteY141" fmla="*/ 300492 h 547687"/>
                  <a:gd name="connsiteX142" fmla="*/ 31158 w 227013"/>
                  <a:gd name="connsiteY142" fmla="*/ 301604 h 547687"/>
                  <a:gd name="connsiteX143" fmla="*/ 27661 w 227013"/>
                  <a:gd name="connsiteY143" fmla="*/ 302080 h 547687"/>
                  <a:gd name="connsiteX144" fmla="*/ 24164 w 227013"/>
                  <a:gd name="connsiteY144" fmla="*/ 301921 h 547687"/>
                  <a:gd name="connsiteX145" fmla="*/ 20507 w 227013"/>
                  <a:gd name="connsiteY145" fmla="*/ 301604 h 547687"/>
                  <a:gd name="connsiteX146" fmla="*/ 17010 w 227013"/>
                  <a:gd name="connsiteY146" fmla="*/ 300492 h 547687"/>
                  <a:gd name="connsiteX147" fmla="*/ 13671 w 227013"/>
                  <a:gd name="connsiteY147" fmla="*/ 298903 h 547687"/>
                  <a:gd name="connsiteX148" fmla="*/ 10492 w 227013"/>
                  <a:gd name="connsiteY148" fmla="*/ 297156 h 547687"/>
                  <a:gd name="connsiteX149" fmla="*/ 7630 w 227013"/>
                  <a:gd name="connsiteY149" fmla="*/ 294614 h 547687"/>
                  <a:gd name="connsiteX150" fmla="*/ 5246 w 227013"/>
                  <a:gd name="connsiteY150" fmla="*/ 291595 h 547687"/>
                  <a:gd name="connsiteX151" fmla="*/ 3338 w 227013"/>
                  <a:gd name="connsiteY151" fmla="*/ 288259 h 547687"/>
                  <a:gd name="connsiteX152" fmla="*/ 1907 w 227013"/>
                  <a:gd name="connsiteY152" fmla="*/ 284287 h 547687"/>
                  <a:gd name="connsiteX153" fmla="*/ 954 w 227013"/>
                  <a:gd name="connsiteY153" fmla="*/ 279839 h 547687"/>
                  <a:gd name="connsiteX154" fmla="*/ 318 w 227013"/>
                  <a:gd name="connsiteY154" fmla="*/ 271737 h 547687"/>
                  <a:gd name="connsiteX155" fmla="*/ 0 w 227013"/>
                  <a:gd name="connsiteY155" fmla="*/ 263317 h 547687"/>
                  <a:gd name="connsiteX156" fmla="*/ 0 w 227013"/>
                  <a:gd name="connsiteY156" fmla="*/ 254897 h 547687"/>
                  <a:gd name="connsiteX157" fmla="*/ 159 w 227013"/>
                  <a:gd name="connsiteY157" fmla="*/ 246318 h 547687"/>
                  <a:gd name="connsiteX158" fmla="*/ 795 w 227013"/>
                  <a:gd name="connsiteY158" fmla="*/ 237581 h 547687"/>
                  <a:gd name="connsiteX159" fmla="*/ 1748 w 227013"/>
                  <a:gd name="connsiteY159" fmla="*/ 229161 h 547687"/>
                  <a:gd name="connsiteX160" fmla="*/ 3020 w 227013"/>
                  <a:gd name="connsiteY160" fmla="*/ 220423 h 547687"/>
                  <a:gd name="connsiteX161" fmla="*/ 4610 w 227013"/>
                  <a:gd name="connsiteY161" fmla="*/ 211844 h 547687"/>
                  <a:gd name="connsiteX162" fmla="*/ 6677 w 227013"/>
                  <a:gd name="connsiteY162" fmla="*/ 203583 h 547687"/>
                  <a:gd name="connsiteX163" fmla="*/ 9061 w 227013"/>
                  <a:gd name="connsiteY163" fmla="*/ 195164 h 547687"/>
                  <a:gd name="connsiteX164" fmla="*/ 11764 w 227013"/>
                  <a:gd name="connsiteY164" fmla="*/ 187061 h 547687"/>
                  <a:gd name="connsiteX165" fmla="*/ 14943 w 227013"/>
                  <a:gd name="connsiteY165" fmla="*/ 179118 h 547687"/>
                  <a:gd name="connsiteX166" fmla="*/ 18441 w 227013"/>
                  <a:gd name="connsiteY166" fmla="*/ 171493 h 547687"/>
                  <a:gd name="connsiteX167" fmla="*/ 22256 w 227013"/>
                  <a:gd name="connsiteY167" fmla="*/ 164185 h 547687"/>
                  <a:gd name="connsiteX168" fmla="*/ 26548 w 227013"/>
                  <a:gd name="connsiteY168" fmla="*/ 157353 h 547687"/>
                  <a:gd name="connsiteX169" fmla="*/ 31476 w 227013"/>
                  <a:gd name="connsiteY169" fmla="*/ 150681 h 547687"/>
                  <a:gd name="connsiteX170" fmla="*/ 36404 w 227013"/>
                  <a:gd name="connsiteY170" fmla="*/ 144644 h 547687"/>
                  <a:gd name="connsiteX171" fmla="*/ 42128 w 227013"/>
                  <a:gd name="connsiteY171" fmla="*/ 138766 h 547687"/>
                  <a:gd name="connsiteX172" fmla="*/ 48168 w 227013"/>
                  <a:gd name="connsiteY172" fmla="*/ 133524 h 547687"/>
                  <a:gd name="connsiteX173" fmla="*/ 54527 w 227013"/>
                  <a:gd name="connsiteY173" fmla="*/ 128916 h 547687"/>
                  <a:gd name="connsiteX174" fmla="*/ 61522 w 227013"/>
                  <a:gd name="connsiteY174" fmla="*/ 124627 h 547687"/>
                  <a:gd name="connsiteX175" fmla="*/ 68994 w 227013"/>
                  <a:gd name="connsiteY175" fmla="*/ 121291 h 547687"/>
                  <a:gd name="connsiteX176" fmla="*/ 76625 w 227013"/>
                  <a:gd name="connsiteY176" fmla="*/ 118272 h 547687"/>
                  <a:gd name="connsiteX177" fmla="*/ 85051 w 227013"/>
                  <a:gd name="connsiteY177" fmla="*/ 116048 h 547687"/>
                  <a:gd name="connsiteX178" fmla="*/ 93953 w 227013"/>
                  <a:gd name="connsiteY178" fmla="*/ 114777 h 547687"/>
                  <a:gd name="connsiteX179" fmla="*/ 100630 w 227013"/>
                  <a:gd name="connsiteY179" fmla="*/ 113348 h 547687"/>
                  <a:gd name="connsiteX180" fmla="*/ 111840 w 227013"/>
                  <a:gd name="connsiteY180" fmla="*/ 0 h 547687"/>
                  <a:gd name="connsiteX181" fmla="*/ 118678 w 227013"/>
                  <a:gd name="connsiteY181" fmla="*/ 476 h 547687"/>
                  <a:gd name="connsiteX182" fmla="*/ 125039 w 227013"/>
                  <a:gd name="connsiteY182" fmla="*/ 2064 h 547687"/>
                  <a:gd name="connsiteX183" fmla="*/ 130923 w 227013"/>
                  <a:gd name="connsiteY183" fmla="*/ 4286 h 547687"/>
                  <a:gd name="connsiteX184" fmla="*/ 136489 w 227013"/>
                  <a:gd name="connsiteY184" fmla="*/ 7461 h 547687"/>
                  <a:gd name="connsiteX185" fmla="*/ 141578 w 227013"/>
                  <a:gd name="connsiteY185" fmla="*/ 11430 h 547687"/>
                  <a:gd name="connsiteX186" fmla="*/ 146031 w 227013"/>
                  <a:gd name="connsiteY186" fmla="*/ 15875 h 547687"/>
                  <a:gd name="connsiteX187" fmla="*/ 149848 w 227013"/>
                  <a:gd name="connsiteY187" fmla="*/ 20955 h 547687"/>
                  <a:gd name="connsiteX188" fmla="*/ 152869 w 227013"/>
                  <a:gd name="connsiteY188" fmla="*/ 26670 h 547687"/>
                  <a:gd name="connsiteX189" fmla="*/ 155255 w 227013"/>
                  <a:gd name="connsiteY189" fmla="*/ 32861 h 547687"/>
                  <a:gd name="connsiteX190" fmla="*/ 156845 w 227013"/>
                  <a:gd name="connsiteY190" fmla="*/ 39370 h 547687"/>
                  <a:gd name="connsiteX191" fmla="*/ 157163 w 227013"/>
                  <a:gd name="connsiteY191" fmla="*/ 46196 h 547687"/>
                  <a:gd name="connsiteX192" fmla="*/ 156845 w 227013"/>
                  <a:gd name="connsiteY192" fmla="*/ 52864 h 547687"/>
                  <a:gd name="connsiteX193" fmla="*/ 155255 w 227013"/>
                  <a:gd name="connsiteY193" fmla="*/ 59373 h 547687"/>
                  <a:gd name="connsiteX194" fmla="*/ 152869 w 227013"/>
                  <a:gd name="connsiteY194" fmla="*/ 65564 h 547687"/>
                  <a:gd name="connsiteX195" fmla="*/ 149848 w 227013"/>
                  <a:gd name="connsiteY195" fmla="*/ 71120 h 547687"/>
                  <a:gd name="connsiteX196" fmla="*/ 146031 w 227013"/>
                  <a:gd name="connsiteY196" fmla="*/ 76200 h 547687"/>
                  <a:gd name="connsiteX197" fmla="*/ 141578 w 227013"/>
                  <a:gd name="connsiteY197" fmla="*/ 80804 h 547687"/>
                  <a:gd name="connsiteX198" fmla="*/ 136489 w 227013"/>
                  <a:gd name="connsiteY198" fmla="*/ 84773 h 547687"/>
                  <a:gd name="connsiteX199" fmla="*/ 130923 w 227013"/>
                  <a:gd name="connsiteY199" fmla="*/ 87789 h 547687"/>
                  <a:gd name="connsiteX200" fmla="*/ 125039 w 227013"/>
                  <a:gd name="connsiteY200" fmla="*/ 90170 h 547687"/>
                  <a:gd name="connsiteX201" fmla="*/ 118678 w 227013"/>
                  <a:gd name="connsiteY201" fmla="*/ 91599 h 547687"/>
                  <a:gd name="connsiteX202" fmla="*/ 111840 w 227013"/>
                  <a:gd name="connsiteY202" fmla="*/ 92075 h 547687"/>
                  <a:gd name="connsiteX203" fmla="*/ 105160 w 227013"/>
                  <a:gd name="connsiteY203" fmla="*/ 91599 h 547687"/>
                  <a:gd name="connsiteX204" fmla="*/ 98799 w 227013"/>
                  <a:gd name="connsiteY204" fmla="*/ 90170 h 547687"/>
                  <a:gd name="connsiteX205" fmla="*/ 92756 w 227013"/>
                  <a:gd name="connsiteY205" fmla="*/ 87789 h 547687"/>
                  <a:gd name="connsiteX206" fmla="*/ 87349 w 227013"/>
                  <a:gd name="connsiteY206" fmla="*/ 84773 h 547687"/>
                  <a:gd name="connsiteX207" fmla="*/ 82260 w 227013"/>
                  <a:gd name="connsiteY207" fmla="*/ 80804 h 547687"/>
                  <a:gd name="connsiteX208" fmla="*/ 77807 w 227013"/>
                  <a:gd name="connsiteY208" fmla="*/ 76200 h 547687"/>
                  <a:gd name="connsiteX209" fmla="*/ 73832 w 227013"/>
                  <a:gd name="connsiteY209" fmla="*/ 71120 h 547687"/>
                  <a:gd name="connsiteX210" fmla="*/ 70969 w 227013"/>
                  <a:gd name="connsiteY210" fmla="*/ 65564 h 547687"/>
                  <a:gd name="connsiteX211" fmla="*/ 68584 w 227013"/>
                  <a:gd name="connsiteY211" fmla="*/ 59373 h 547687"/>
                  <a:gd name="connsiteX212" fmla="*/ 67152 w 227013"/>
                  <a:gd name="connsiteY212" fmla="*/ 52864 h 547687"/>
                  <a:gd name="connsiteX213" fmla="*/ 66675 w 227013"/>
                  <a:gd name="connsiteY213" fmla="*/ 46196 h 547687"/>
                  <a:gd name="connsiteX214" fmla="*/ 67152 w 227013"/>
                  <a:gd name="connsiteY214" fmla="*/ 39370 h 547687"/>
                  <a:gd name="connsiteX215" fmla="*/ 68584 w 227013"/>
                  <a:gd name="connsiteY215" fmla="*/ 32861 h 547687"/>
                  <a:gd name="connsiteX216" fmla="*/ 70969 w 227013"/>
                  <a:gd name="connsiteY216" fmla="*/ 26670 h 547687"/>
                  <a:gd name="connsiteX217" fmla="*/ 73832 w 227013"/>
                  <a:gd name="connsiteY217" fmla="*/ 20955 h 547687"/>
                  <a:gd name="connsiteX218" fmla="*/ 77807 w 227013"/>
                  <a:gd name="connsiteY218" fmla="*/ 15875 h 547687"/>
                  <a:gd name="connsiteX219" fmla="*/ 82260 w 227013"/>
                  <a:gd name="connsiteY219" fmla="*/ 11430 h 547687"/>
                  <a:gd name="connsiteX220" fmla="*/ 87349 w 227013"/>
                  <a:gd name="connsiteY220" fmla="*/ 7461 h 547687"/>
                  <a:gd name="connsiteX221" fmla="*/ 92756 w 227013"/>
                  <a:gd name="connsiteY221" fmla="*/ 4286 h 547687"/>
                  <a:gd name="connsiteX222" fmla="*/ 98799 w 227013"/>
                  <a:gd name="connsiteY222" fmla="*/ 2064 h 547687"/>
                  <a:gd name="connsiteX223" fmla="*/ 105160 w 227013"/>
                  <a:gd name="connsiteY223" fmla="*/ 476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</a:cxnLst>
                <a:rect l="l" t="t" r="r" b="b"/>
                <a:pathLst>
                  <a:path w="227013" h="547687">
                    <a:moveTo>
                      <a:pt x="107625" y="112712"/>
                    </a:moveTo>
                    <a:lnTo>
                      <a:pt x="114620" y="112712"/>
                    </a:lnTo>
                    <a:lnTo>
                      <a:pt x="121455" y="113189"/>
                    </a:lnTo>
                    <a:lnTo>
                      <a:pt x="128291" y="114301"/>
                    </a:lnTo>
                    <a:lnTo>
                      <a:pt x="137512" y="115254"/>
                    </a:lnTo>
                    <a:lnTo>
                      <a:pt x="146414" y="117160"/>
                    </a:lnTo>
                    <a:lnTo>
                      <a:pt x="154681" y="119861"/>
                    </a:lnTo>
                    <a:lnTo>
                      <a:pt x="162311" y="123038"/>
                    </a:lnTo>
                    <a:lnTo>
                      <a:pt x="169465" y="127010"/>
                    </a:lnTo>
                    <a:lnTo>
                      <a:pt x="176301" y="131617"/>
                    </a:lnTo>
                    <a:lnTo>
                      <a:pt x="182660" y="136701"/>
                    </a:lnTo>
                    <a:lnTo>
                      <a:pt x="188542" y="142420"/>
                    </a:lnTo>
                    <a:lnTo>
                      <a:pt x="193947" y="148457"/>
                    </a:lnTo>
                    <a:lnTo>
                      <a:pt x="199034" y="155129"/>
                    </a:lnTo>
                    <a:lnTo>
                      <a:pt x="203485" y="162119"/>
                    </a:lnTo>
                    <a:lnTo>
                      <a:pt x="207460" y="169427"/>
                    </a:lnTo>
                    <a:lnTo>
                      <a:pt x="211275" y="177371"/>
                    </a:lnTo>
                    <a:lnTo>
                      <a:pt x="214454" y="185155"/>
                    </a:lnTo>
                    <a:lnTo>
                      <a:pt x="217316" y="193416"/>
                    </a:lnTo>
                    <a:lnTo>
                      <a:pt x="219859" y="201836"/>
                    </a:lnTo>
                    <a:lnTo>
                      <a:pt x="222085" y="210574"/>
                    </a:lnTo>
                    <a:lnTo>
                      <a:pt x="223675" y="219152"/>
                    </a:lnTo>
                    <a:lnTo>
                      <a:pt x="225106" y="227890"/>
                    </a:lnTo>
                    <a:lnTo>
                      <a:pt x="226059" y="236786"/>
                    </a:lnTo>
                    <a:lnTo>
                      <a:pt x="226695" y="245683"/>
                    </a:lnTo>
                    <a:lnTo>
                      <a:pt x="227013" y="254262"/>
                    </a:lnTo>
                    <a:lnTo>
                      <a:pt x="227013" y="262999"/>
                    </a:lnTo>
                    <a:lnTo>
                      <a:pt x="226695" y="271578"/>
                    </a:lnTo>
                    <a:lnTo>
                      <a:pt x="225900" y="279839"/>
                    </a:lnTo>
                    <a:lnTo>
                      <a:pt x="225265" y="284287"/>
                    </a:lnTo>
                    <a:lnTo>
                      <a:pt x="223675" y="288259"/>
                    </a:lnTo>
                    <a:lnTo>
                      <a:pt x="221767" y="291595"/>
                    </a:lnTo>
                    <a:lnTo>
                      <a:pt x="219383" y="294614"/>
                    </a:lnTo>
                    <a:lnTo>
                      <a:pt x="216521" y="296997"/>
                    </a:lnTo>
                    <a:lnTo>
                      <a:pt x="213342" y="298903"/>
                    </a:lnTo>
                    <a:lnTo>
                      <a:pt x="210003" y="300333"/>
                    </a:lnTo>
                    <a:lnTo>
                      <a:pt x="206506" y="301286"/>
                    </a:lnTo>
                    <a:lnTo>
                      <a:pt x="202849" y="301921"/>
                    </a:lnTo>
                    <a:lnTo>
                      <a:pt x="199352" y="301921"/>
                    </a:lnTo>
                    <a:lnTo>
                      <a:pt x="195855" y="301286"/>
                    </a:lnTo>
                    <a:lnTo>
                      <a:pt x="192675" y="300492"/>
                    </a:lnTo>
                    <a:lnTo>
                      <a:pt x="189496" y="298903"/>
                    </a:lnTo>
                    <a:lnTo>
                      <a:pt x="186793" y="297156"/>
                    </a:lnTo>
                    <a:lnTo>
                      <a:pt x="184409" y="294773"/>
                    </a:lnTo>
                    <a:lnTo>
                      <a:pt x="182501" y="291595"/>
                    </a:lnTo>
                    <a:lnTo>
                      <a:pt x="181229" y="288259"/>
                    </a:lnTo>
                    <a:lnTo>
                      <a:pt x="180752" y="284287"/>
                    </a:lnTo>
                    <a:lnTo>
                      <a:pt x="180752" y="279839"/>
                    </a:lnTo>
                    <a:lnTo>
                      <a:pt x="181388" y="273008"/>
                    </a:lnTo>
                    <a:lnTo>
                      <a:pt x="181706" y="265700"/>
                    </a:lnTo>
                    <a:lnTo>
                      <a:pt x="181865" y="258074"/>
                    </a:lnTo>
                    <a:lnTo>
                      <a:pt x="181706" y="250131"/>
                    </a:lnTo>
                    <a:lnTo>
                      <a:pt x="181229" y="241711"/>
                    </a:lnTo>
                    <a:lnTo>
                      <a:pt x="180434" y="233291"/>
                    </a:lnTo>
                    <a:lnTo>
                      <a:pt x="179321" y="225030"/>
                    </a:lnTo>
                    <a:lnTo>
                      <a:pt x="177732" y="216769"/>
                    </a:lnTo>
                    <a:lnTo>
                      <a:pt x="175665" y="208667"/>
                    </a:lnTo>
                    <a:lnTo>
                      <a:pt x="173122" y="201042"/>
                    </a:lnTo>
                    <a:lnTo>
                      <a:pt x="170260" y="193416"/>
                    </a:lnTo>
                    <a:lnTo>
                      <a:pt x="166604" y="186744"/>
                    </a:lnTo>
                    <a:lnTo>
                      <a:pt x="166604" y="219947"/>
                    </a:lnTo>
                    <a:lnTo>
                      <a:pt x="167240" y="252991"/>
                    </a:lnTo>
                    <a:lnTo>
                      <a:pt x="167557" y="286194"/>
                    </a:lnTo>
                    <a:lnTo>
                      <a:pt x="168193" y="289371"/>
                    </a:lnTo>
                    <a:lnTo>
                      <a:pt x="168352" y="292866"/>
                    </a:lnTo>
                    <a:lnTo>
                      <a:pt x="168511" y="350217"/>
                    </a:lnTo>
                    <a:lnTo>
                      <a:pt x="168829" y="407567"/>
                    </a:lnTo>
                    <a:lnTo>
                      <a:pt x="169624" y="464759"/>
                    </a:lnTo>
                    <a:lnTo>
                      <a:pt x="171532" y="522269"/>
                    </a:lnTo>
                    <a:lnTo>
                      <a:pt x="171373" y="527035"/>
                    </a:lnTo>
                    <a:lnTo>
                      <a:pt x="170578" y="531483"/>
                    </a:lnTo>
                    <a:lnTo>
                      <a:pt x="168988" y="535137"/>
                    </a:lnTo>
                    <a:lnTo>
                      <a:pt x="166763" y="538473"/>
                    </a:lnTo>
                    <a:lnTo>
                      <a:pt x="164378" y="541333"/>
                    </a:lnTo>
                    <a:lnTo>
                      <a:pt x="161358" y="543557"/>
                    </a:lnTo>
                    <a:lnTo>
                      <a:pt x="158019" y="545463"/>
                    </a:lnTo>
                    <a:lnTo>
                      <a:pt x="154363" y="546575"/>
                    </a:lnTo>
                    <a:lnTo>
                      <a:pt x="150547" y="547369"/>
                    </a:lnTo>
                    <a:lnTo>
                      <a:pt x="146732" y="547687"/>
                    </a:lnTo>
                    <a:lnTo>
                      <a:pt x="142917" y="547211"/>
                    </a:lnTo>
                    <a:lnTo>
                      <a:pt x="139101" y="546575"/>
                    </a:lnTo>
                    <a:lnTo>
                      <a:pt x="135445" y="545304"/>
                    </a:lnTo>
                    <a:lnTo>
                      <a:pt x="131789" y="543557"/>
                    </a:lnTo>
                    <a:lnTo>
                      <a:pt x="128609" y="541333"/>
                    </a:lnTo>
                    <a:lnTo>
                      <a:pt x="125907" y="538473"/>
                    </a:lnTo>
                    <a:lnTo>
                      <a:pt x="123522" y="535137"/>
                    </a:lnTo>
                    <a:lnTo>
                      <a:pt x="121614" y="531324"/>
                    </a:lnTo>
                    <a:lnTo>
                      <a:pt x="120502" y="527035"/>
                    </a:lnTo>
                    <a:lnTo>
                      <a:pt x="119866" y="522269"/>
                    </a:lnTo>
                    <a:lnTo>
                      <a:pt x="117958" y="462217"/>
                    </a:lnTo>
                    <a:lnTo>
                      <a:pt x="117004" y="402484"/>
                    </a:lnTo>
                    <a:lnTo>
                      <a:pt x="116686" y="342432"/>
                    </a:lnTo>
                    <a:lnTo>
                      <a:pt x="109214" y="342432"/>
                    </a:lnTo>
                    <a:lnTo>
                      <a:pt x="108897" y="402484"/>
                    </a:lnTo>
                    <a:lnTo>
                      <a:pt x="108102" y="462217"/>
                    </a:lnTo>
                    <a:lnTo>
                      <a:pt x="106035" y="522269"/>
                    </a:lnTo>
                    <a:lnTo>
                      <a:pt x="105558" y="527035"/>
                    </a:lnTo>
                    <a:lnTo>
                      <a:pt x="104286" y="531324"/>
                    </a:lnTo>
                    <a:lnTo>
                      <a:pt x="102379" y="535137"/>
                    </a:lnTo>
                    <a:lnTo>
                      <a:pt x="99994" y="538473"/>
                    </a:lnTo>
                    <a:lnTo>
                      <a:pt x="97292" y="541333"/>
                    </a:lnTo>
                    <a:lnTo>
                      <a:pt x="94112" y="543557"/>
                    </a:lnTo>
                    <a:lnTo>
                      <a:pt x="90774" y="545304"/>
                    </a:lnTo>
                    <a:lnTo>
                      <a:pt x="86958" y="546575"/>
                    </a:lnTo>
                    <a:lnTo>
                      <a:pt x="83143" y="547211"/>
                    </a:lnTo>
                    <a:lnTo>
                      <a:pt x="79328" y="547687"/>
                    </a:lnTo>
                    <a:lnTo>
                      <a:pt x="75512" y="547369"/>
                    </a:lnTo>
                    <a:lnTo>
                      <a:pt x="71697" y="546575"/>
                    </a:lnTo>
                    <a:lnTo>
                      <a:pt x="68041" y="545463"/>
                    </a:lnTo>
                    <a:lnTo>
                      <a:pt x="64702" y="543557"/>
                    </a:lnTo>
                    <a:lnTo>
                      <a:pt x="61681" y="541333"/>
                    </a:lnTo>
                    <a:lnTo>
                      <a:pt x="59138" y="538473"/>
                    </a:lnTo>
                    <a:lnTo>
                      <a:pt x="57071" y="535137"/>
                    </a:lnTo>
                    <a:lnTo>
                      <a:pt x="55481" y="531483"/>
                    </a:lnTo>
                    <a:lnTo>
                      <a:pt x="54527" y="527035"/>
                    </a:lnTo>
                    <a:lnTo>
                      <a:pt x="54368" y="522269"/>
                    </a:lnTo>
                    <a:lnTo>
                      <a:pt x="56276" y="464759"/>
                    </a:lnTo>
                    <a:lnTo>
                      <a:pt x="57230" y="407567"/>
                    </a:lnTo>
                    <a:lnTo>
                      <a:pt x="57548" y="350217"/>
                    </a:lnTo>
                    <a:lnTo>
                      <a:pt x="57707" y="292866"/>
                    </a:lnTo>
                    <a:lnTo>
                      <a:pt x="57707" y="292231"/>
                    </a:lnTo>
                    <a:lnTo>
                      <a:pt x="57707" y="291277"/>
                    </a:lnTo>
                    <a:lnTo>
                      <a:pt x="57707" y="288100"/>
                    </a:lnTo>
                    <a:lnTo>
                      <a:pt x="57707" y="191669"/>
                    </a:lnTo>
                    <a:lnTo>
                      <a:pt x="54368" y="199135"/>
                    </a:lnTo>
                    <a:lnTo>
                      <a:pt x="51666" y="207079"/>
                    </a:lnTo>
                    <a:lnTo>
                      <a:pt x="49758" y="215340"/>
                    </a:lnTo>
                    <a:lnTo>
                      <a:pt x="47851" y="223601"/>
                    </a:lnTo>
                    <a:lnTo>
                      <a:pt x="46738" y="232179"/>
                    </a:lnTo>
                    <a:lnTo>
                      <a:pt x="45784" y="240917"/>
                    </a:lnTo>
                    <a:lnTo>
                      <a:pt x="45307" y="249178"/>
                    </a:lnTo>
                    <a:lnTo>
                      <a:pt x="45148" y="257598"/>
                    </a:lnTo>
                    <a:lnTo>
                      <a:pt x="45307" y="265382"/>
                    </a:lnTo>
                    <a:lnTo>
                      <a:pt x="45625" y="272849"/>
                    </a:lnTo>
                    <a:lnTo>
                      <a:pt x="46261" y="279839"/>
                    </a:lnTo>
                    <a:lnTo>
                      <a:pt x="46420" y="284287"/>
                    </a:lnTo>
                    <a:lnTo>
                      <a:pt x="45625" y="288259"/>
                    </a:lnTo>
                    <a:lnTo>
                      <a:pt x="44353" y="291595"/>
                    </a:lnTo>
                    <a:lnTo>
                      <a:pt x="42604" y="294773"/>
                    </a:lnTo>
                    <a:lnTo>
                      <a:pt x="40379" y="297156"/>
                    </a:lnTo>
                    <a:lnTo>
                      <a:pt x="37517" y="298903"/>
                    </a:lnTo>
                    <a:lnTo>
                      <a:pt x="34497" y="300492"/>
                    </a:lnTo>
                    <a:lnTo>
                      <a:pt x="31158" y="301604"/>
                    </a:lnTo>
                    <a:lnTo>
                      <a:pt x="27661" y="302080"/>
                    </a:lnTo>
                    <a:lnTo>
                      <a:pt x="24164" y="301921"/>
                    </a:lnTo>
                    <a:lnTo>
                      <a:pt x="20507" y="301604"/>
                    </a:lnTo>
                    <a:lnTo>
                      <a:pt x="17010" y="300492"/>
                    </a:lnTo>
                    <a:lnTo>
                      <a:pt x="13671" y="298903"/>
                    </a:lnTo>
                    <a:lnTo>
                      <a:pt x="10492" y="297156"/>
                    </a:lnTo>
                    <a:lnTo>
                      <a:pt x="7630" y="294614"/>
                    </a:lnTo>
                    <a:lnTo>
                      <a:pt x="5246" y="291595"/>
                    </a:lnTo>
                    <a:lnTo>
                      <a:pt x="3338" y="288259"/>
                    </a:lnTo>
                    <a:lnTo>
                      <a:pt x="1907" y="284287"/>
                    </a:lnTo>
                    <a:lnTo>
                      <a:pt x="954" y="279839"/>
                    </a:lnTo>
                    <a:lnTo>
                      <a:pt x="318" y="271737"/>
                    </a:lnTo>
                    <a:lnTo>
                      <a:pt x="0" y="263317"/>
                    </a:lnTo>
                    <a:lnTo>
                      <a:pt x="0" y="254897"/>
                    </a:lnTo>
                    <a:lnTo>
                      <a:pt x="159" y="246318"/>
                    </a:lnTo>
                    <a:lnTo>
                      <a:pt x="795" y="237581"/>
                    </a:lnTo>
                    <a:lnTo>
                      <a:pt x="1748" y="229161"/>
                    </a:lnTo>
                    <a:lnTo>
                      <a:pt x="3020" y="220423"/>
                    </a:lnTo>
                    <a:lnTo>
                      <a:pt x="4610" y="211844"/>
                    </a:lnTo>
                    <a:lnTo>
                      <a:pt x="6677" y="203583"/>
                    </a:lnTo>
                    <a:lnTo>
                      <a:pt x="9061" y="195164"/>
                    </a:lnTo>
                    <a:lnTo>
                      <a:pt x="11764" y="187061"/>
                    </a:lnTo>
                    <a:lnTo>
                      <a:pt x="14943" y="179118"/>
                    </a:lnTo>
                    <a:lnTo>
                      <a:pt x="18441" y="171493"/>
                    </a:lnTo>
                    <a:lnTo>
                      <a:pt x="22256" y="164185"/>
                    </a:lnTo>
                    <a:lnTo>
                      <a:pt x="26548" y="157353"/>
                    </a:lnTo>
                    <a:lnTo>
                      <a:pt x="31476" y="150681"/>
                    </a:lnTo>
                    <a:lnTo>
                      <a:pt x="36404" y="144644"/>
                    </a:lnTo>
                    <a:lnTo>
                      <a:pt x="42128" y="138766"/>
                    </a:lnTo>
                    <a:lnTo>
                      <a:pt x="48168" y="133524"/>
                    </a:lnTo>
                    <a:lnTo>
                      <a:pt x="54527" y="128916"/>
                    </a:lnTo>
                    <a:lnTo>
                      <a:pt x="61522" y="124627"/>
                    </a:lnTo>
                    <a:lnTo>
                      <a:pt x="68994" y="121291"/>
                    </a:lnTo>
                    <a:lnTo>
                      <a:pt x="76625" y="118272"/>
                    </a:lnTo>
                    <a:lnTo>
                      <a:pt x="85051" y="116048"/>
                    </a:lnTo>
                    <a:lnTo>
                      <a:pt x="93953" y="114777"/>
                    </a:lnTo>
                    <a:lnTo>
                      <a:pt x="100630" y="113348"/>
                    </a:lnTo>
                    <a:close/>
                    <a:moveTo>
                      <a:pt x="111840" y="0"/>
                    </a:moveTo>
                    <a:lnTo>
                      <a:pt x="118678" y="476"/>
                    </a:lnTo>
                    <a:lnTo>
                      <a:pt x="125039" y="2064"/>
                    </a:lnTo>
                    <a:lnTo>
                      <a:pt x="130923" y="4286"/>
                    </a:lnTo>
                    <a:lnTo>
                      <a:pt x="136489" y="7461"/>
                    </a:lnTo>
                    <a:lnTo>
                      <a:pt x="141578" y="11430"/>
                    </a:lnTo>
                    <a:lnTo>
                      <a:pt x="146031" y="15875"/>
                    </a:lnTo>
                    <a:lnTo>
                      <a:pt x="149848" y="20955"/>
                    </a:lnTo>
                    <a:lnTo>
                      <a:pt x="152869" y="26670"/>
                    </a:lnTo>
                    <a:lnTo>
                      <a:pt x="155255" y="32861"/>
                    </a:lnTo>
                    <a:lnTo>
                      <a:pt x="156845" y="39370"/>
                    </a:lnTo>
                    <a:lnTo>
                      <a:pt x="157163" y="46196"/>
                    </a:lnTo>
                    <a:lnTo>
                      <a:pt x="156845" y="52864"/>
                    </a:lnTo>
                    <a:lnTo>
                      <a:pt x="155255" y="59373"/>
                    </a:lnTo>
                    <a:lnTo>
                      <a:pt x="152869" y="65564"/>
                    </a:lnTo>
                    <a:lnTo>
                      <a:pt x="149848" y="71120"/>
                    </a:lnTo>
                    <a:lnTo>
                      <a:pt x="146031" y="76200"/>
                    </a:lnTo>
                    <a:lnTo>
                      <a:pt x="141578" y="80804"/>
                    </a:lnTo>
                    <a:lnTo>
                      <a:pt x="136489" y="84773"/>
                    </a:lnTo>
                    <a:lnTo>
                      <a:pt x="130923" y="87789"/>
                    </a:lnTo>
                    <a:lnTo>
                      <a:pt x="125039" y="90170"/>
                    </a:lnTo>
                    <a:lnTo>
                      <a:pt x="118678" y="91599"/>
                    </a:lnTo>
                    <a:lnTo>
                      <a:pt x="111840" y="92075"/>
                    </a:lnTo>
                    <a:lnTo>
                      <a:pt x="105160" y="91599"/>
                    </a:lnTo>
                    <a:lnTo>
                      <a:pt x="98799" y="90170"/>
                    </a:lnTo>
                    <a:lnTo>
                      <a:pt x="92756" y="87789"/>
                    </a:lnTo>
                    <a:lnTo>
                      <a:pt x="87349" y="84773"/>
                    </a:lnTo>
                    <a:lnTo>
                      <a:pt x="82260" y="80804"/>
                    </a:lnTo>
                    <a:lnTo>
                      <a:pt x="77807" y="76200"/>
                    </a:lnTo>
                    <a:lnTo>
                      <a:pt x="73832" y="71120"/>
                    </a:lnTo>
                    <a:lnTo>
                      <a:pt x="70969" y="65564"/>
                    </a:lnTo>
                    <a:lnTo>
                      <a:pt x="68584" y="59373"/>
                    </a:lnTo>
                    <a:lnTo>
                      <a:pt x="67152" y="52864"/>
                    </a:lnTo>
                    <a:lnTo>
                      <a:pt x="66675" y="46196"/>
                    </a:lnTo>
                    <a:lnTo>
                      <a:pt x="67152" y="39370"/>
                    </a:lnTo>
                    <a:lnTo>
                      <a:pt x="68584" y="32861"/>
                    </a:lnTo>
                    <a:lnTo>
                      <a:pt x="70969" y="26670"/>
                    </a:lnTo>
                    <a:lnTo>
                      <a:pt x="73832" y="20955"/>
                    </a:lnTo>
                    <a:lnTo>
                      <a:pt x="77807" y="15875"/>
                    </a:lnTo>
                    <a:lnTo>
                      <a:pt x="82260" y="11430"/>
                    </a:lnTo>
                    <a:lnTo>
                      <a:pt x="87349" y="7461"/>
                    </a:lnTo>
                    <a:lnTo>
                      <a:pt x="92756" y="4286"/>
                    </a:lnTo>
                    <a:lnTo>
                      <a:pt x="98799" y="2064"/>
                    </a:lnTo>
                    <a:lnTo>
                      <a:pt x="105160" y="47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1A1E34E8-07B2-5649-872E-119AC792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4206" y="1809750"/>
                <a:ext cx="311618" cy="751803"/>
              </a:xfrm>
              <a:custGeom>
                <a:avLst/>
                <a:gdLst>
                  <a:gd name="connsiteX0" fmla="*/ 107625 w 227013"/>
                  <a:gd name="connsiteY0" fmla="*/ 112712 h 547687"/>
                  <a:gd name="connsiteX1" fmla="*/ 114620 w 227013"/>
                  <a:gd name="connsiteY1" fmla="*/ 112712 h 547687"/>
                  <a:gd name="connsiteX2" fmla="*/ 121455 w 227013"/>
                  <a:gd name="connsiteY2" fmla="*/ 113189 h 547687"/>
                  <a:gd name="connsiteX3" fmla="*/ 128291 w 227013"/>
                  <a:gd name="connsiteY3" fmla="*/ 114301 h 547687"/>
                  <a:gd name="connsiteX4" fmla="*/ 137512 w 227013"/>
                  <a:gd name="connsiteY4" fmla="*/ 115254 h 547687"/>
                  <a:gd name="connsiteX5" fmla="*/ 146414 w 227013"/>
                  <a:gd name="connsiteY5" fmla="*/ 117160 h 547687"/>
                  <a:gd name="connsiteX6" fmla="*/ 154681 w 227013"/>
                  <a:gd name="connsiteY6" fmla="*/ 119861 h 547687"/>
                  <a:gd name="connsiteX7" fmla="*/ 162311 w 227013"/>
                  <a:gd name="connsiteY7" fmla="*/ 123038 h 547687"/>
                  <a:gd name="connsiteX8" fmla="*/ 169465 w 227013"/>
                  <a:gd name="connsiteY8" fmla="*/ 127010 h 547687"/>
                  <a:gd name="connsiteX9" fmla="*/ 176301 w 227013"/>
                  <a:gd name="connsiteY9" fmla="*/ 131617 h 547687"/>
                  <a:gd name="connsiteX10" fmla="*/ 182660 w 227013"/>
                  <a:gd name="connsiteY10" fmla="*/ 136701 h 547687"/>
                  <a:gd name="connsiteX11" fmla="*/ 188542 w 227013"/>
                  <a:gd name="connsiteY11" fmla="*/ 142420 h 547687"/>
                  <a:gd name="connsiteX12" fmla="*/ 193947 w 227013"/>
                  <a:gd name="connsiteY12" fmla="*/ 148457 h 547687"/>
                  <a:gd name="connsiteX13" fmla="*/ 199034 w 227013"/>
                  <a:gd name="connsiteY13" fmla="*/ 155129 h 547687"/>
                  <a:gd name="connsiteX14" fmla="*/ 203485 w 227013"/>
                  <a:gd name="connsiteY14" fmla="*/ 162119 h 547687"/>
                  <a:gd name="connsiteX15" fmla="*/ 207460 w 227013"/>
                  <a:gd name="connsiteY15" fmla="*/ 169427 h 547687"/>
                  <a:gd name="connsiteX16" fmla="*/ 211275 w 227013"/>
                  <a:gd name="connsiteY16" fmla="*/ 177371 h 547687"/>
                  <a:gd name="connsiteX17" fmla="*/ 214454 w 227013"/>
                  <a:gd name="connsiteY17" fmla="*/ 185155 h 547687"/>
                  <a:gd name="connsiteX18" fmla="*/ 217316 w 227013"/>
                  <a:gd name="connsiteY18" fmla="*/ 193416 h 547687"/>
                  <a:gd name="connsiteX19" fmla="*/ 219859 w 227013"/>
                  <a:gd name="connsiteY19" fmla="*/ 201836 h 547687"/>
                  <a:gd name="connsiteX20" fmla="*/ 222085 w 227013"/>
                  <a:gd name="connsiteY20" fmla="*/ 210574 h 547687"/>
                  <a:gd name="connsiteX21" fmla="*/ 223675 w 227013"/>
                  <a:gd name="connsiteY21" fmla="*/ 219152 h 547687"/>
                  <a:gd name="connsiteX22" fmla="*/ 225106 w 227013"/>
                  <a:gd name="connsiteY22" fmla="*/ 227890 h 547687"/>
                  <a:gd name="connsiteX23" fmla="*/ 226059 w 227013"/>
                  <a:gd name="connsiteY23" fmla="*/ 236786 h 547687"/>
                  <a:gd name="connsiteX24" fmla="*/ 226695 w 227013"/>
                  <a:gd name="connsiteY24" fmla="*/ 245683 h 547687"/>
                  <a:gd name="connsiteX25" fmla="*/ 227013 w 227013"/>
                  <a:gd name="connsiteY25" fmla="*/ 254262 h 547687"/>
                  <a:gd name="connsiteX26" fmla="*/ 227013 w 227013"/>
                  <a:gd name="connsiteY26" fmla="*/ 262999 h 547687"/>
                  <a:gd name="connsiteX27" fmla="*/ 226695 w 227013"/>
                  <a:gd name="connsiteY27" fmla="*/ 271578 h 547687"/>
                  <a:gd name="connsiteX28" fmla="*/ 225900 w 227013"/>
                  <a:gd name="connsiteY28" fmla="*/ 279839 h 547687"/>
                  <a:gd name="connsiteX29" fmla="*/ 225265 w 227013"/>
                  <a:gd name="connsiteY29" fmla="*/ 284287 h 547687"/>
                  <a:gd name="connsiteX30" fmla="*/ 223675 w 227013"/>
                  <a:gd name="connsiteY30" fmla="*/ 288259 h 547687"/>
                  <a:gd name="connsiteX31" fmla="*/ 221767 w 227013"/>
                  <a:gd name="connsiteY31" fmla="*/ 291595 h 547687"/>
                  <a:gd name="connsiteX32" fmla="*/ 219383 w 227013"/>
                  <a:gd name="connsiteY32" fmla="*/ 294614 h 547687"/>
                  <a:gd name="connsiteX33" fmla="*/ 216521 w 227013"/>
                  <a:gd name="connsiteY33" fmla="*/ 296997 h 547687"/>
                  <a:gd name="connsiteX34" fmla="*/ 213342 w 227013"/>
                  <a:gd name="connsiteY34" fmla="*/ 298903 h 547687"/>
                  <a:gd name="connsiteX35" fmla="*/ 210003 w 227013"/>
                  <a:gd name="connsiteY35" fmla="*/ 300333 h 547687"/>
                  <a:gd name="connsiteX36" fmla="*/ 206506 w 227013"/>
                  <a:gd name="connsiteY36" fmla="*/ 301286 h 547687"/>
                  <a:gd name="connsiteX37" fmla="*/ 202849 w 227013"/>
                  <a:gd name="connsiteY37" fmla="*/ 301921 h 547687"/>
                  <a:gd name="connsiteX38" fmla="*/ 199352 w 227013"/>
                  <a:gd name="connsiteY38" fmla="*/ 301921 h 547687"/>
                  <a:gd name="connsiteX39" fmla="*/ 195855 w 227013"/>
                  <a:gd name="connsiteY39" fmla="*/ 301286 h 547687"/>
                  <a:gd name="connsiteX40" fmla="*/ 192675 w 227013"/>
                  <a:gd name="connsiteY40" fmla="*/ 300492 h 547687"/>
                  <a:gd name="connsiteX41" fmla="*/ 189496 w 227013"/>
                  <a:gd name="connsiteY41" fmla="*/ 298903 h 547687"/>
                  <a:gd name="connsiteX42" fmla="*/ 186793 w 227013"/>
                  <a:gd name="connsiteY42" fmla="*/ 297156 h 547687"/>
                  <a:gd name="connsiteX43" fmla="*/ 184409 w 227013"/>
                  <a:gd name="connsiteY43" fmla="*/ 294773 h 547687"/>
                  <a:gd name="connsiteX44" fmla="*/ 182501 w 227013"/>
                  <a:gd name="connsiteY44" fmla="*/ 291595 h 547687"/>
                  <a:gd name="connsiteX45" fmla="*/ 181229 w 227013"/>
                  <a:gd name="connsiteY45" fmla="*/ 288259 h 547687"/>
                  <a:gd name="connsiteX46" fmla="*/ 180752 w 227013"/>
                  <a:gd name="connsiteY46" fmla="*/ 284287 h 547687"/>
                  <a:gd name="connsiteX47" fmla="*/ 180752 w 227013"/>
                  <a:gd name="connsiteY47" fmla="*/ 279839 h 547687"/>
                  <a:gd name="connsiteX48" fmla="*/ 181388 w 227013"/>
                  <a:gd name="connsiteY48" fmla="*/ 273008 h 547687"/>
                  <a:gd name="connsiteX49" fmla="*/ 181706 w 227013"/>
                  <a:gd name="connsiteY49" fmla="*/ 265700 h 547687"/>
                  <a:gd name="connsiteX50" fmla="*/ 181865 w 227013"/>
                  <a:gd name="connsiteY50" fmla="*/ 258074 h 547687"/>
                  <a:gd name="connsiteX51" fmla="*/ 181706 w 227013"/>
                  <a:gd name="connsiteY51" fmla="*/ 250131 h 547687"/>
                  <a:gd name="connsiteX52" fmla="*/ 181229 w 227013"/>
                  <a:gd name="connsiteY52" fmla="*/ 241711 h 547687"/>
                  <a:gd name="connsiteX53" fmla="*/ 180434 w 227013"/>
                  <a:gd name="connsiteY53" fmla="*/ 233291 h 547687"/>
                  <a:gd name="connsiteX54" fmla="*/ 179321 w 227013"/>
                  <a:gd name="connsiteY54" fmla="*/ 225030 h 547687"/>
                  <a:gd name="connsiteX55" fmla="*/ 177732 w 227013"/>
                  <a:gd name="connsiteY55" fmla="*/ 216769 h 547687"/>
                  <a:gd name="connsiteX56" fmla="*/ 175665 w 227013"/>
                  <a:gd name="connsiteY56" fmla="*/ 208667 h 547687"/>
                  <a:gd name="connsiteX57" fmla="*/ 173122 w 227013"/>
                  <a:gd name="connsiteY57" fmla="*/ 201042 h 547687"/>
                  <a:gd name="connsiteX58" fmla="*/ 170260 w 227013"/>
                  <a:gd name="connsiteY58" fmla="*/ 193416 h 547687"/>
                  <a:gd name="connsiteX59" fmla="*/ 166604 w 227013"/>
                  <a:gd name="connsiteY59" fmla="*/ 186744 h 547687"/>
                  <a:gd name="connsiteX60" fmla="*/ 166604 w 227013"/>
                  <a:gd name="connsiteY60" fmla="*/ 219947 h 547687"/>
                  <a:gd name="connsiteX61" fmla="*/ 167240 w 227013"/>
                  <a:gd name="connsiteY61" fmla="*/ 252991 h 547687"/>
                  <a:gd name="connsiteX62" fmla="*/ 167557 w 227013"/>
                  <a:gd name="connsiteY62" fmla="*/ 286194 h 547687"/>
                  <a:gd name="connsiteX63" fmla="*/ 168193 w 227013"/>
                  <a:gd name="connsiteY63" fmla="*/ 289371 h 547687"/>
                  <a:gd name="connsiteX64" fmla="*/ 168352 w 227013"/>
                  <a:gd name="connsiteY64" fmla="*/ 292866 h 547687"/>
                  <a:gd name="connsiteX65" fmla="*/ 168511 w 227013"/>
                  <a:gd name="connsiteY65" fmla="*/ 350217 h 547687"/>
                  <a:gd name="connsiteX66" fmla="*/ 168829 w 227013"/>
                  <a:gd name="connsiteY66" fmla="*/ 407567 h 547687"/>
                  <a:gd name="connsiteX67" fmla="*/ 169624 w 227013"/>
                  <a:gd name="connsiteY67" fmla="*/ 464759 h 547687"/>
                  <a:gd name="connsiteX68" fmla="*/ 171532 w 227013"/>
                  <a:gd name="connsiteY68" fmla="*/ 522269 h 547687"/>
                  <a:gd name="connsiteX69" fmla="*/ 171373 w 227013"/>
                  <a:gd name="connsiteY69" fmla="*/ 527035 h 547687"/>
                  <a:gd name="connsiteX70" fmla="*/ 170578 w 227013"/>
                  <a:gd name="connsiteY70" fmla="*/ 531483 h 547687"/>
                  <a:gd name="connsiteX71" fmla="*/ 168988 w 227013"/>
                  <a:gd name="connsiteY71" fmla="*/ 535137 h 547687"/>
                  <a:gd name="connsiteX72" fmla="*/ 166763 w 227013"/>
                  <a:gd name="connsiteY72" fmla="*/ 538473 h 547687"/>
                  <a:gd name="connsiteX73" fmla="*/ 164378 w 227013"/>
                  <a:gd name="connsiteY73" fmla="*/ 541333 h 547687"/>
                  <a:gd name="connsiteX74" fmla="*/ 161358 w 227013"/>
                  <a:gd name="connsiteY74" fmla="*/ 543557 h 547687"/>
                  <a:gd name="connsiteX75" fmla="*/ 158019 w 227013"/>
                  <a:gd name="connsiteY75" fmla="*/ 545463 h 547687"/>
                  <a:gd name="connsiteX76" fmla="*/ 154363 w 227013"/>
                  <a:gd name="connsiteY76" fmla="*/ 546575 h 547687"/>
                  <a:gd name="connsiteX77" fmla="*/ 150547 w 227013"/>
                  <a:gd name="connsiteY77" fmla="*/ 547369 h 547687"/>
                  <a:gd name="connsiteX78" fmla="*/ 146732 w 227013"/>
                  <a:gd name="connsiteY78" fmla="*/ 547687 h 547687"/>
                  <a:gd name="connsiteX79" fmla="*/ 142917 w 227013"/>
                  <a:gd name="connsiteY79" fmla="*/ 547211 h 547687"/>
                  <a:gd name="connsiteX80" fmla="*/ 139101 w 227013"/>
                  <a:gd name="connsiteY80" fmla="*/ 546575 h 547687"/>
                  <a:gd name="connsiteX81" fmla="*/ 135445 w 227013"/>
                  <a:gd name="connsiteY81" fmla="*/ 545304 h 547687"/>
                  <a:gd name="connsiteX82" fmla="*/ 131789 w 227013"/>
                  <a:gd name="connsiteY82" fmla="*/ 543557 h 547687"/>
                  <a:gd name="connsiteX83" fmla="*/ 128609 w 227013"/>
                  <a:gd name="connsiteY83" fmla="*/ 541333 h 547687"/>
                  <a:gd name="connsiteX84" fmla="*/ 125907 w 227013"/>
                  <a:gd name="connsiteY84" fmla="*/ 538473 h 547687"/>
                  <a:gd name="connsiteX85" fmla="*/ 123522 w 227013"/>
                  <a:gd name="connsiteY85" fmla="*/ 535137 h 547687"/>
                  <a:gd name="connsiteX86" fmla="*/ 121614 w 227013"/>
                  <a:gd name="connsiteY86" fmla="*/ 531324 h 547687"/>
                  <a:gd name="connsiteX87" fmla="*/ 120502 w 227013"/>
                  <a:gd name="connsiteY87" fmla="*/ 527035 h 547687"/>
                  <a:gd name="connsiteX88" fmla="*/ 119866 w 227013"/>
                  <a:gd name="connsiteY88" fmla="*/ 522269 h 547687"/>
                  <a:gd name="connsiteX89" fmla="*/ 117958 w 227013"/>
                  <a:gd name="connsiteY89" fmla="*/ 462217 h 547687"/>
                  <a:gd name="connsiteX90" fmla="*/ 117004 w 227013"/>
                  <a:gd name="connsiteY90" fmla="*/ 402484 h 547687"/>
                  <a:gd name="connsiteX91" fmla="*/ 116686 w 227013"/>
                  <a:gd name="connsiteY91" fmla="*/ 342432 h 547687"/>
                  <a:gd name="connsiteX92" fmla="*/ 109214 w 227013"/>
                  <a:gd name="connsiteY92" fmla="*/ 342432 h 547687"/>
                  <a:gd name="connsiteX93" fmla="*/ 108897 w 227013"/>
                  <a:gd name="connsiteY93" fmla="*/ 402484 h 547687"/>
                  <a:gd name="connsiteX94" fmla="*/ 108102 w 227013"/>
                  <a:gd name="connsiteY94" fmla="*/ 462217 h 547687"/>
                  <a:gd name="connsiteX95" fmla="*/ 106035 w 227013"/>
                  <a:gd name="connsiteY95" fmla="*/ 522269 h 547687"/>
                  <a:gd name="connsiteX96" fmla="*/ 105558 w 227013"/>
                  <a:gd name="connsiteY96" fmla="*/ 527035 h 547687"/>
                  <a:gd name="connsiteX97" fmla="*/ 104286 w 227013"/>
                  <a:gd name="connsiteY97" fmla="*/ 531324 h 547687"/>
                  <a:gd name="connsiteX98" fmla="*/ 102379 w 227013"/>
                  <a:gd name="connsiteY98" fmla="*/ 535137 h 547687"/>
                  <a:gd name="connsiteX99" fmla="*/ 99994 w 227013"/>
                  <a:gd name="connsiteY99" fmla="*/ 538473 h 547687"/>
                  <a:gd name="connsiteX100" fmla="*/ 97292 w 227013"/>
                  <a:gd name="connsiteY100" fmla="*/ 541333 h 547687"/>
                  <a:gd name="connsiteX101" fmla="*/ 94112 w 227013"/>
                  <a:gd name="connsiteY101" fmla="*/ 543557 h 547687"/>
                  <a:gd name="connsiteX102" fmla="*/ 90774 w 227013"/>
                  <a:gd name="connsiteY102" fmla="*/ 545304 h 547687"/>
                  <a:gd name="connsiteX103" fmla="*/ 86958 w 227013"/>
                  <a:gd name="connsiteY103" fmla="*/ 546575 h 547687"/>
                  <a:gd name="connsiteX104" fmla="*/ 83143 w 227013"/>
                  <a:gd name="connsiteY104" fmla="*/ 547211 h 547687"/>
                  <a:gd name="connsiteX105" fmla="*/ 79328 w 227013"/>
                  <a:gd name="connsiteY105" fmla="*/ 547687 h 547687"/>
                  <a:gd name="connsiteX106" fmla="*/ 75512 w 227013"/>
                  <a:gd name="connsiteY106" fmla="*/ 547369 h 547687"/>
                  <a:gd name="connsiteX107" fmla="*/ 71697 w 227013"/>
                  <a:gd name="connsiteY107" fmla="*/ 546575 h 547687"/>
                  <a:gd name="connsiteX108" fmla="*/ 68041 w 227013"/>
                  <a:gd name="connsiteY108" fmla="*/ 545463 h 547687"/>
                  <a:gd name="connsiteX109" fmla="*/ 64702 w 227013"/>
                  <a:gd name="connsiteY109" fmla="*/ 543557 h 547687"/>
                  <a:gd name="connsiteX110" fmla="*/ 61681 w 227013"/>
                  <a:gd name="connsiteY110" fmla="*/ 541333 h 547687"/>
                  <a:gd name="connsiteX111" fmla="*/ 59138 w 227013"/>
                  <a:gd name="connsiteY111" fmla="*/ 538473 h 547687"/>
                  <a:gd name="connsiteX112" fmla="*/ 57071 w 227013"/>
                  <a:gd name="connsiteY112" fmla="*/ 535137 h 547687"/>
                  <a:gd name="connsiteX113" fmla="*/ 55481 w 227013"/>
                  <a:gd name="connsiteY113" fmla="*/ 531483 h 547687"/>
                  <a:gd name="connsiteX114" fmla="*/ 54527 w 227013"/>
                  <a:gd name="connsiteY114" fmla="*/ 527035 h 547687"/>
                  <a:gd name="connsiteX115" fmla="*/ 54368 w 227013"/>
                  <a:gd name="connsiteY115" fmla="*/ 522269 h 547687"/>
                  <a:gd name="connsiteX116" fmla="*/ 56276 w 227013"/>
                  <a:gd name="connsiteY116" fmla="*/ 464759 h 547687"/>
                  <a:gd name="connsiteX117" fmla="*/ 57230 w 227013"/>
                  <a:gd name="connsiteY117" fmla="*/ 407567 h 547687"/>
                  <a:gd name="connsiteX118" fmla="*/ 57548 w 227013"/>
                  <a:gd name="connsiteY118" fmla="*/ 350217 h 547687"/>
                  <a:gd name="connsiteX119" fmla="*/ 57707 w 227013"/>
                  <a:gd name="connsiteY119" fmla="*/ 292866 h 547687"/>
                  <a:gd name="connsiteX120" fmla="*/ 57707 w 227013"/>
                  <a:gd name="connsiteY120" fmla="*/ 292231 h 547687"/>
                  <a:gd name="connsiteX121" fmla="*/ 57707 w 227013"/>
                  <a:gd name="connsiteY121" fmla="*/ 291277 h 547687"/>
                  <a:gd name="connsiteX122" fmla="*/ 57707 w 227013"/>
                  <a:gd name="connsiteY122" fmla="*/ 288100 h 547687"/>
                  <a:gd name="connsiteX123" fmla="*/ 57707 w 227013"/>
                  <a:gd name="connsiteY123" fmla="*/ 191669 h 547687"/>
                  <a:gd name="connsiteX124" fmla="*/ 54368 w 227013"/>
                  <a:gd name="connsiteY124" fmla="*/ 199135 h 547687"/>
                  <a:gd name="connsiteX125" fmla="*/ 51666 w 227013"/>
                  <a:gd name="connsiteY125" fmla="*/ 207079 h 547687"/>
                  <a:gd name="connsiteX126" fmla="*/ 49758 w 227013"/>
                  <a:gd name="connsiteY126" fmla="*/ 215340 h 547687"/>
                  <a:gd name="connsiteX127" fmla="*/ 47851 w 227013"/>
                  <a:gd name="connsiteY127" fmla="*/ 223601 h 547687"/>
                  <a:gd name="connsiteX128" fmla="*/ 46738 w 227013"/>
                  <a:gd name="connsiteY128" fmla="*/ 232179 h 547687"/>
                  <a:gd name="connsiteX129" fmla="*/ 45784 w 227013"/>
                  <a:gd name="connsiteY129" fmla="*/ 240917 h 547687"/>
                  <a:gd name="connsiteX130" fmla="*/ 45307 w 227013"/>
                  <a:gd name="connsiteY130" fmla="*/ 249178 h 547687"/>
                  <a:gd name="connsiteX131" fmla="*/ 45148 w 227013"/>
                  <a:gd name="connsiteY131" fmla="*/ 257598 h 547687"/>
                  <a:gd name="connsiteX132" fmla="*/ 45307 w 227013"/>
                  <a:gd name="connsiteY132" fmla="*/ 265382 h 547687"/>
                  <a:gd name="connsiteX133" fmla="*/ 45625 w 227013"/>
                  <a:gd name="connsiteY133" fmla="*/ 272849 h 547687"/>
                  <a:gd name="connsiteX134" fmla="*/ 46261 w 227013"/>
                  <a:gd name="connsiteY134" fmla="*/ 279839 h 547687"/>
                  <a:gd name="connsiteX135" fmla="*/ 46420 w 227013"/>
                  <a:gd name="connsiteY135" fmla="*/ 284287 h 547687"/>
                  <a:gd name="connsiteX136" fmla="*/ 45625 w 227013"/>
                  <a:gd name="connsiteY136" fmla="*/ 288259 h 547687"/>
                  <a:gd name="connsiteX137" fmla="*/ 44353 w 227013"/>
                  <a:gd name="connsiteY137" fmla="*/ 291595 h 547687"/>
                  <a:gd name="connsiteX138" fmla="*/ 42604 w 227013"/>
                  <a:gd name="connsiteY138" fmla="*/ 294773 h 547687"/>
                  <a:gd name="connsiteX139" fmla="*/ 40379 w 227013"/>
                  <a:gd name="connsiteY139" fmla="*/ 297156 h 547687"/>
                  <a:gd name="connsiteX140" fmla="*/ 37517 w 227013"/>
                  <a:gd name="connsiteY140" fmla="*/ 298903 h 547687"/>
                  <a:gd name="connsiteX141" fmla="*/ 34497 w 227013"/>
                  <a:gd name="connsiteY141" fmla="*/ 300492 h 547687"/>
                  <a:gd name="connsiteX142" fmla="*/ 31158 w 227013"/>
                  <a:gd name="connsiteY142" fmla="*/ 301604 h 547687"/>
                  <a:gd name="connsiteX143" fmla="*/ 27661 w 227013"/>
                  <a:gd name="connsiteY143" fmla="*/ 302080 h 547687"/>
                  <a:gd name="connsiteX144" fmla="*/ 24164 w 227013"/>
                  <a:gd name="connsiteY144" fmla="*/ 301921 h 547687"/>
                  <a:gd name="connsiteX145" fmla="*/ 20507 w 227013"/>
                  <a:gd name="connsiteY145" fmla="*/ 301604 h 547687"/>
                  <a:gd name="connsiteX146" fmla="*/ 17010 w 227013"/>
                  <a:gd name="connsiteY146" fmla="*/ 300492 h 547687"/>
                  <a:gd name="connsiteX147" fmla="*/ 13671 w 227013"/>
                  <a:gd name="connsiteY147" fmla="*/ 298903 h 547687"/>
                  <a:gd name="connsiteX148" fmla="*/ 10492 w 227013"/>
                  <a:gd name="connsiteY148" fmla="*/ 297156 h 547687"/>
                  <a:gd name="connsiteX149" fmla="*/ 7630 w 227013"/>
                  <a:gd name="connsiteY149" fmla="*/ 294614 h 547687"/>
                  <a:gd name="connsiteX150" fmla="*/ 5246 w 227013"/>
                  <a:gd name="connsiteY150" fmla="*/ 291595 h 547687"/>
                  <a:gd name="connsiteX151" fmla="*/ 3338 w 227013"/>
                  <a:gd name="connsiteY151" fmla="*/ 288259 h 547687"/>
                  <a:gd name="connsiteX152" fmla="*/ 1907 w 227013"/>
                  <a:gd name="connsiteY152" fmla="*/ 284287 h 547687"/>
                  <a:gd name="connsiteX153" fmla="*/ 954 w 227013"/>
                  <a:gd name="connsiteY153" fmla="*/ 279839 h 547687"/>
                  <a:gd name="connsiteX154" fmla="*/ 318 w 227013"/>
                  <a:gd name="connsiteY154" fmla="*/ 271737 h 547687"/>
                  <a:gd name="connsiteX155" fmla="*/ 0 w 227013"/>
                  <a:gd name="connsiteY155" fmla="*/ 263317 h 547687"/>
                  <a:gd name="connsiteX156" fmla="*/ 0 w 227013"/>
                  <a:gd name="connsiteY156" fmla="*/ 254897 h 547687"/>
                  <a:gd name="connsiteX157" fmla="*/ 159 w 227013"/>
                  <a:gd name="connsiteY157" fmla="*/ 246318 h 547687"/>
                  <a:gd name="connsiteX158" fmla="*/ 795 w 227013"/>
                  <a:gd name="connsiteY158" fmla="*/ 237581 h 547687"/>
                  <a:gd name="connsiteX159" fmla="*/ 1748 w 227013"/>
                  <a:gd name="connsiteY159" fmla="*/ 229161 h 547687"/>
                  <a:gd name="connsiteX160" fmla="*/ 3020 w 227013"/>
                  <a:gd name="connsiteY160" fmla="*/ 220423 h 547687"/>
                  <a:gd name="connsiteX161" fmla="*/ 4610 w 227013"/>
                  <a:gd name="connsiteY161" fmla="*/ 211844 h 547687"/>
                  <a:gd name="connsiteX162" fmla="*/ 6677 w 227013"/>
                  <a:gd name="connsiteY162" fmla="*/ 203583 h 547687"/>
                  <a:gd name="connsiteX163" fmla="*/ 9061 w 227013"/>
                  <a:gd name="connsiteY163" fmla="*/ 195164 h 547687"/>
                  <a:gd name="connsiteX164" fmla="*/ 11764 w 227013"/>
                  <a:gd name="connsiteY164" fmla="*/ 187061 h 547687"/>
                  <a:gd name="connsiteX165" fmla="*/ 14943 w 227013"/>
                  <a:gd name="connsiteY165" fmla="*/ 179118 h 547687"/>
                  <a:gd name="connsiteX166" fmla="*/ 18441 w 227013"/>
                  <a:gd name="connsiteY166" fmla="*/ 171493 h 547687"/>
                  <a:gd name="connsiteX167" fmla="*/ 22256 w 227013"/>
                  <a:gd name="connsiteY167" fmla="*/ 164185 h 547687"/>
                  <a:gd name="connsiteX168" fmla="*/ 26548 w 227013"/>
                  <a:gd name="connsiteY168" fmla="*/ 157353 h 547687"/>
                  <a:gd name="connsiteX169" fmla="*/ 31476 w 227013"/>
                  <a:gd name="connsiteY169" fmla="*/ 150681 h 547687"/>
                  <a:gd name="connsiteX170" fmla="*/ 36404 w 227013"/>
                  <a:gd name="connsiteY170" fmla="*/ 144644 h 547687"/>
                  <a:gd name="connsiteX171" fmla="*/ 42128 w 227013"/>
                  <a:gd name="connsiteY171" fmla="*/ 138766 h 547687"/>
                  <a:gd name="connsiteX172" fmla="*/ 48168 w 227013"/>
                  <a:gd name="connsiteY172" fmla="*/ 133524 h 547687"/>
                  <a:gd name="connsiteX173" fmla="*/ 54527 w 227013"/>
                  <a:gd name="connsiteY173" fmla="*/ 128916 h 547687"/>
                  <a:gd name="connsiteX174" fmla="*/ 61522 w 227013"/>
                  <a:gd name="connsiteY174" fmla="*/ 124627 h 547687"/>
                  <a:gd name="connsiteX175" fmla="*/ 68994 w 227013"/>
                  <a:gd name="connsiteY175" fmla="*/ 121291 h 547687"/>
                  <a:gd name="connsiteX176" fmla="*/ 76625 w 227013"/>
                  <a:gd name="connsiteY176" fmla="*/ 118272 h 547687"/>
                  <a:gd name="connsiteX177" fmla="*/ 85051 w 227013"/>
                  <a:gd name="connsiteY177" fmla="*/ 116048 h 547687"/>
                  <a:gd name="connsiteX178" fmla="*/ 93953 w 227013"/>
                  <a:gd name="connsiteY178" fmla="*/ 114777 h 547687"/>
                  <a:gd name="connsiteX179" fmla="*/ 100630 w 227013"/>
                  <a:gd name="connsiteY179" fmla="*/ 113348 h 547687"/>
                  <a:gd name="connsiteX180" fmla="*/ 111840 w 227013"/>
                  <a:gd name="connsiteY180" fmla="*/ 0 h 547687"/>
                  <a:gd name="connsiteX181" fmla="*/ 118678 w 227013"/>
                  <a:gd name="connsiteY181" fmla="*/ 476 h 547687"/>
                  <a:gd name="connsiteX182" fmla="*/ 125039 w 227013"/>
                  <a:gd name="connsiteY182" fmla="*/ 2064 h 547687"/>
                  <a:gd name="connsiteX183" fmla="*/ 130923 w 227013"/>
                  <a:gd name="connsiteY183" fmla="*/ 4286 h 547687"/>
                  <a:gd name="connsiteX184" fmla="*/ 136489 w 227013"/>
                  <a:gd name="connsiteY184" fmla="*/ 7461 h 547687"/>
                  <a:gd name="connsiteX185" fmla="*/ 141578 w 227013"/>
                  <a:gd name="connsiteY185" fmla="*/ 11430 h 547687"/>
                  <a:gd name="connsiteX186" fmla="*/ 146031 w 227013"/>
                  <a:gd name="connsiteY186" fmla="*/ 15875 h 547687"/>
                  <a:gd name="connsiteX187" fmla="*/ 149848 w 227013"/>
                  <a:gd name="connsiteY187" fmla="*/ 20955 h 547687"/>
                  <a:gd name="connsiteX188" fmla="*/ 152869 w 227013"/>
                  <a:gd name="connsiteY188" fmla="*/ 26670 h 547687"/>
                  <a:gd name="connsiteX189" fmla="*/ 155255 w 227013"/>
                  <a:gd name="connsiteY189" fmla="*/ 32861 h 547687"/>
                  <a:gd name="connsiteX190" fmla="*/ 156845 w 227013"/>
                  <a:gd name="connsiteY190" fmla="*/ 39370 h 547687"/>
                  <a:gd name="connsiteX191" fmla="*/ 157163 w 227013"/>
                  <a:gd name="connsiteY191" fmla="*/ 46196 h 547687"/>
                  <a:gd name="connsiteX192" fmla="*/ 156845 w 227013"/>
                  <a:gd name="connsiteY192" fmla="*/ 52864 h 547687"/>
                  <a:gd name="connsiteX193" fmla="*/ 155255 w 227013"/>
                  <a:gd name="connsiteY193" fmla="*/ 59373 h 547687"/>
                  <a:gd name="connsiteX194" fmla="*/ 152869 w 227013"/>
                  <a:gd name="connsiteY194" fmla="*/ 65564 h 547687"/>
                  <a:gd name="connsiteX195" fmla="*/ 149848 w 227013"/>
                  <a:gd name="connsiteY195" fmla="*/ 71120 h 547687"/>
                  <a:gd name="connsiteX196" fmla="*/ 146031 w 227013"/>
                  <a:gd name="connsiteY196" fmla="*/ 76200 h 547687"/>
                  <a:gd name="connsiteX197" fmla="*/ 141578 w 227013"/>
                  <a:gd name="connsiteY197" fmla="*/ 80804 h 547687"/>
                  <a:gd name="connsiteX198" fmla="*/ 136489 w 227013"/>
                  <a:gd name="connsiteY198" fmla="*/ 84773 h 547687"/>
                  <a:gd name="connsiteX199" fmla="*/ 130923 w 227013"/>
                  <a:gd name="connsiteY199" fmla="*/ 87789 h 547687"/>
                  <a:gd name="connsiteX200" fmla="*/ 125039 w 227013"/>
                  <a:gd name="connsiteY200" fmla="*/ 90170 h 547687"/>
                  <a:gd name="connsiteX201" fmla="*/ 118678 w 227013"/>
                  <a:gd name="connsiteY201" fmla="*/ 91599 h 547687"/>
                  <a:gd name="connsiteX202" fmla="*/ 111840 w 227013"/>
                  <a:gd name="connsiteY202" fmla="*/ 92075 h 547687"/>
                  <a:gd name="connsiteX203" fmla="*/ 105160 w 227013"/>
                  <a:gd name="connsiteY203" fmla="*/ 91599 h 547687"/>
                  <a:gd name="connsiteX204" fmla="*/ 98799 w 227013"/>
                  <a:gd name="connsiteY204" fmla="*/ 90170 h 547687"/>
                  <a:gd name="connsiteX205" fmla="*/ 92756 w 227013"/>
                  <a:gd name="connsiteY205" fmla="*/ 87789 h 547687"/>
                  <a:gd name="connsiteX206" fmla="*/ 87349 w 227013"/>
                  <a:gd name="connsiteY206" fmla="*/ 84773 h 547687"/>
                  <a:gd name="connsiteX207" fmla="*/ 82260 w 227013"/>
                  <a:gd name="connsiteY207" fmla="*/ 80804 h 547687"/>
                  <a:gd name="connsiteX208" fmla="*/ 77807 w 227013"/>
                  <a:gd name="connsiteY208" fmla="*/ 76200 h 547687"/>
                  <a:gd name="connsiteX209" fmla="*/ 73832 w 227013"/>
                  <a:gd name="connsiteY209" fmla="*/ 71120 h 547687"/>
                  <a:gd name="connsiteX210" fmla="*/ 70969 w 227013"/>
                  <a:gd name="connsiteY210" fmla="*/ 65564 h 547687"/>
                  <a:gd name="connsiteX211" fmla="*/ 68584 w 227013"/>
                  <a:gd name="connsiteY211" fmla="*/ 59373 h 547687"/>
                  <a:gd name="connsiteX212" fmla="*/ 67152 w 227013"/>
                  <a:gd name="connsiteY212" fmla="*/ 52864 h 547687"/>
                  <a:gd name="connsiteX213" fmla="*/ 66675 w 227013"/>
                  <a:gd name="connsiteY213" fmla="*/ 46196 h 547687"/>
                  <a:gd name="connsiteX214" fmla="*/ 67152 w 227013"/>
                  <a:gd name="connsiteY214" fmla="*/ 39370 h 547687"/>
                  <a:gd name="connsiteX215" fmla="*/ 68584 w 227013"/>
                  <a:gd name="connsiteY215" fmla="*/ 32861 h 547687"/>
                  <a:gd name="connsiteX216" fmla="*/ 70969 w 227013"/>
                  <a:gd name="connsiteY216" fmla="*/ 26670 h 547687"/>
                  <a:gd name="connsiteX217" fmla="*/ 73832 w 227013"/>
                  <a:gd name="connsiteY217" fmla="*/ 20955 h 547687"/>
                  <a:gd name="connsiteX218" fmla="*/ 77807 w 227013"/>
                  <a:gd name="connsiteY218" fmla="*/ 15875 h 547687"/>
                  <a:gd name="connsiteX219" fmla="*/ 82260 w 227013"/>
                  <a:gd name="connsiteY219" fmla="*/ 11430 h 547687"/>
                  <a:gd name="connsiteX220" fmla="*/ 87349 w 227013"/>
                  <a:gd name="connsiteY220" fmla="*/ 7461 h 547687"/>
                  <a:gd name="connsiteX221" fmla="*/ 92756 w 227013"/>
                  <a:gd name="connsiteY221" fmla="*/ 4286 h 547687"/>
                  <a:gd name="connsiteX222" fmla="*/ 98799 w 227013"/>
                  <a:gd name="connsiteY222" fmla="*/ 2064 h 547687"/>
                  <a:gd name="connsiteX223" fmla="*/ 105160 w 227013"/>
                  <a:gd name="connsiteY223" fmla="*/ 476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</a:cxnLst>
                <a:rect l="l" t="t" r="r" b="b"/>
                <a:pathLst>
                  <a:path w="227013" h="547687">
                    <a:moveTo>
                      <a:pt x="107625" y="112712"/>
                    </a:moveTo>
                    <a:lnTo>
                      <a:pt x="114620" y="112712"/>
                    </a:lnTo>
                    <a:lnTo>
                      <a:pt x="121455" y="113189"/>
                    </a:lnTo>
                    <a:lnTo>
                      <a:pt x="128291" y="114301"/>
                    </a:lnTo>
                    <a:lnTo>
                      <a:pt x="137512" y="115254"/>
                    </a:lnTo>
                    <a:lnTo>
                      <a:pt x="146414" y="117160"/>
                    </a:lnTo>
                    <a:lnTo>
                      <a:pt x="154681" y="119861"/>
                    </a:lnTo>
                    <a:lnTo>
                      <a:pt x="162311" y="123038"/>
                    </a:lnTo>
                    <a:lnTo>
                      <a:pt x="169465" y="127010"/>
                    </a:lnTo>
                    <a:lnTo>
                      <a:pt x="176301" y="131617"/>
                    </a:lnTo>
                    <a:lnTo>
                      <a:pt x="182660" y="136701"/>
                    </a:lnTo>
                    <a:lnTo>
                      <a:pt x="188542" y="142420"/>
                    </a:lnTo>
                    <a:lnTo>
                      <a:pt x="193947" y="148457"/>
                    </a:lnTo>
                    <a:lnTo>
                      <a:pt x="199034" y="155129"/>
                    </a:lnTo>
                    <a:lnTo>
                      <a:pt x="203485" y="162119"/>
                    </a:lnTo>
                    <a:lnTo>
                      <a:pt x="207460" y="169427"/>
                    </a:lnTo>
                    <a:lnTo>
                      <a:pt x="211275" y="177371"/>
                    </a:lnTo>
                    <a:lnTo>
                      <a:pt x="214454" y="185155"/>
                    </a:lnTo>
                    <a:lnTo>
                      <a:pt x="217316" y="193416"/>
                    </a:lnTo>
                    <a:lnTo>
                      <a:pt x="219859" y="201836"/>
                    </a:lnTo>
                    <a:lnTo>
                      <a:pt x="222085" y="210574"/>
                    </a:lnTo>
                    <a:lnTo>
                      <a:pt x="223675" y="219152"/>
                    </a:lnTo>
                    <a:lnTo>
                      <a:pt x="225106" y="227890"/>
                    </a:lnTo>
                    <a:lnTo>
                      <a:pt x="226059" y="236786"/>
                    </a:lnTo>
                    <a:lnTo>
                      <a:pt x="226695" y="245683"/>
                    </a:lnTo>
                    <a:lnTo>
                      <a:pt x="227013" y="254262"/>
                    </a:lnTo>
                    <a:lnTo>
                      <a:pt x="227013" y="262999"/>
                    </a:lnTo>
                    <a:lnTo>
                      <a:pt x="226695" y="271578"/>
                    </a:lnTo>
                    <a:lnTo>
                      <a:pt x="225900" y="279839"/>
                    </a:lnTo>
                    <a:lnTo>
                      <a:pt x="225265" y="284287"/>
                    </a:lnTo>
                    <a:lnTo>
                      <a:pt x="223675" y="288259"/>
                    </a:lnTo>
                    <a:lnTo>
                      <a:pt x="221767" y="291595"/>
                    </a:lnTo>
                    <a:lnTo>
                      <a:pt x="219383" y="294614"/>
                    </a:lnTo>
                    <a:lnTo>
                      <a:pt x="216521" y="296997"/>
                    </a:lnTo>
                    <a:lnTo>
                      <a:pt x="213342" y="298903"/>
                    </a:lnTo>
                    <a:lnTo>
                      <a:pt x="210003" y="300333"/>
                    </a:lnTo>
                    <a:lnTo>
                      <a:pt x="206506" y="301286"/>
                    </a:lnTo>
                    <a:lnTo>
                      <a:pt x="202849" y="301921"/>
                    </a:lnTo>
                    <a:lnTo>
                      <a:pt x="199352" y="301921"/>
                    </a:lnTo>
                    <a:lnTo>
                      <a:pt x="195855" y="301286"/>
                    </a:lnTo>
                    <a:lnTo>
                      <a:pt x="192675" y="300492"/>
                    </a:lnTo>
                    <a:lnTo>
                      <a:pt x="189496" y="298903"/>
                    </a:lnTo>
                    <a:lnTo>
                      <a:pt x="186793" y="297156"/>
                    </a:lnTo>
                    <a:lnTo>
                      <a:pt x="184409" y="294773"/>
                    </a:lnTo>
                    <a:lnTo>
                      <a:pt x="182501" y="291595"/>
                    </a:lnTo>
                    <a:lnTo>
                      <a:pt x="181229" y="288259"/>
                    </a:lnTo>
                    <a:lnTo>
                      <a:pt x="180752" y="284287"/>
                    </a:lnTo>
                    <a:lnTo>
                      <a:pt x="180752" y="279839"/>
                    </a:lnTo>
                    <a:lnTo>
                      <a:pt x="181388" y="273008"/>
                    </a:lnTo>
                    <a:lnTo>
                      <a:pt x="181706" y="265700"/>
                    </a:lnTo>
                    <a:lnTo>
                      <a:pt x="181865" y="258074"/>
                    </a:lnTo>
                    <a:lnTo>
                      <a:pt x="181706" y="250131"/>
                    </a:lnTo>
                    <a:lnTo>
                      <a:pt x="181229" y="241711"/>
                    </a:lnTo>
                    <a:lnTo>
                      <a:pt x="180434" y="233291"/>
                    </a:lnTo>
                    <a:lnTo>
                      <a:pt x="179321" y="225030"/>
                    </a:lnTo>
                    <a:lnTo>
                      <a:pt x="177732" y="216769"/>
                    </a:lnTo>
                    <a:lnTo>
                      <a:pt x="175665" y="208667"/>
                    </a:lnTo>
                    <a:lnTo>
                      <a:pt x="173122" y="201042"/>
                    </a:lnTo>
                    <a:lnTo>
                      <a:pt x="170260" y="193416"/>
                    </a:lnTo>
                    <a:lnTo>
                      <a:pt x="166604" y="186744"/>
                    </a:lnTo>
                    <a:lnTo>
                      <a:pt x="166604" y="219947"/>
                    </a:lnTo>
                    <a:lnTo>
                      <a:pt x="167240" y="252991"/>
                    </a:lnTo>
                    <a:lnTo>
                      <a:pt x="167557" y="286194"/>
                    </a:lnTo>
                    <a:lnTo>
                      <a:pt x="168193" y="289371"/>
                    </a:lnTo>
                    <a:lnTo>
                      <a:pt x="168352" y="292866"/>
                    </a:lnTo>
                    <a:lnTo>
                      <a:pt x="168511" y="350217"/>
                    </a:lnTo>
                    <a:lnTo>
                      <a:pt x="168829" y="407567"/>
                    </a:lnTo>
                    <a:lnTo>
                      <a:pt x="169624" y="464759"/>
                    </a:lnTo>
                    <a:lnTo>
                      <a:pt x="171532" y="522269"/>
                    </a:lnTo>
                    <a:lnTo>
                      <a:pt x="171373" y="527035"/>
                    </a:lnTo>
                    <a:lnTo>
                      <a:pt x="170578" y="531483"/>
                    </a:lnTo>
                    <a:lnTo>
                      <a:pt x="168988" y="535137"/>
                    </a:lnTo>
                    <a:lnTo>
                      <a:pt x="166763" y="538473"/>
                    </a:lnTo>
                    <a:lnTo>
                      <a:pt x="164378" y="541333"/>
                    </a:lnTo>
                    <a:lnTo>
                      <a:pt x="161358" y="543557"/>
                    </a:lnTo>
                    <a:lnTo>
                      <a:pt x="158019" y="545463"/>
                    </a:lnTo>
                    <a:lnTo>
                      <a:pt x="154363" y="546575"/>
                    </a:lnTo>
                    <a:lnTo>
                      <a:pt x="150547" y="547369"/>
                    </a:lnTo>
                    <a:lnTo>
                      <a:pt x="146732" y="547687"/>
                    </a:lnTo>
                    <a:lnTo>
                      <a:pt x="142917" y="547211"/>
                    </a:lnTo>
                    <a:lnTo>
                      <a:pt x="139101" y="546575"/>
                    </a:lnTo>
                    <a:lnTo>
                      <a:pt x="135445" y="545304"/>
                    </a:lnTo>
                    <a:lnTo>
                      <a:pt x="131789" y="543557"/>
                    </a:lnTo>
                    <a:lnTo>
                      <a:pt x="128609" y="541333"/>
                    </a:lnTo>
                    <a:lnTo>
                      <a:pt x="125907" y="538473"/>
                    </a:lnTo>
                    <a:lnTo>
                      <a:pt x="123522" y="535137"/>
                    </a:lnTo>
                    <a:lnTo>
                      <a:pt x="121614" y="531324"/>
                    </a:lnTo>
                    <a:lnTo>
                      <a:pt x="120502" y="527035"/>
                    </a:lnTo>
                    <a:lnTo>
                      <a:pt x="119866" y="522269"/>
                    </a:lnTo>
                    <a:lnTo>
                      <a:pt x="117958" y="462217"/>
                    </a:lnTo>
                    <a:lnTo>
                      <a:pt x="117004" y="402484"/>
                    </a:lnTo>
                    <a:lnTo>
                      <a:pt x="116686" y="342432"/>
                    </a:lnTo>
                    <a:lnTo>
                      <a:pt x="109214" y="342432"/>
                    </a:lnTo>
                    <a:lnTo>
                      <a:pt x="108897" y="402484"/>
                    </a:lnTo>
                    <a:lnTo>
                      <a:pt x="108102" y="462217"/>
                    </a:lnTo>
                    <a:lnTo>
                      <a:pt x="106035" y="522269"/>
                    </a:lnTo>
                    <a:lnTo>
                      <a:pt x="105558" y="527035"/>
                    </a:lnTo>
                    <a:lnTo>
                      <a:pt x="104286" y="531324"/>
                    </a:lnTo>
                    <a:lnTo>
                      <a:pt x="102379" y="535137"/>
                    </a:lnTo>
                    <a:lnTo>
                      <a:pt x="99994" y="538473"/>
                    </a:lnTo>
                    <a:lnTo>
                      <a:pt x="97292" y="541333"/>
                    </a:lnTo>
                    <a:lnTo>
                      <a:pt x="94112" y="543557"/>
                    </a:lnTo>
                    <a:lnTo>
                      <a:pt x="90774" y="545304"/>
                    </a:lnTo>
                    <a:lnTo>
                      <a:pt x="86958" y="546575"/>
                    </a:lnTo>
                    <a:lnTo>
                      <a:pt x="83143" y="547211"/>
                    </a:lnTo>
                    <a:lnTo>
                      <a:pt x="79328" y="547687"/>
                    </a:lnTo>
                    <a:lnTo>
                      <a:pt x="75512" y="547369"/>
                    </a:lnTo>
                    <a:lnTo>
                      <a:pt x="71697" y="546575"/>
                    </a:lnTo>
                    <a:lnTo>
                      <a:pt x="68041" y="545463"/>
                    </a:lnTo>
                    <a:lnTo>
                      <a:pt x="64702" y="543557"/>
                    </a:lnTo>
                    <a:lnTo>
                      <a:pt x="61681" y="541333"/>
                    </a:lnTo>
                    <a:lnTo>
                      <a:pt x="59138" y="538473"/>
                    </a:lnTo>
                    <a:lnTo>
                      <a:pt x="57071" y="535137"/>
                    </a:lnTo>
                    <a:lnTo>
                      <a:pt x="55481" y="531483"/>
                    </a:lnTo>
                    <a:lnTo>
                      <a:pt x="54527" y="527035"/>
                    </a:lnTo>
                    <a:lnTo>
                      <a:pt x="54368" y="522269"/>
                    </a:lnTo>
                    <a:lnTo>
                      <a:pt x="56276" y="464759"/>
                    </a:lnTo>
                    <a:lnTo>
                      <a:pt x="57230" y="407567"/>
                    </a:lnTo>
                    <a:lnTo>
                      <a:pt x="57548" y="350217"/>
                    </a:lnTo>
                    <a:lnTo>
                      <a:pt x="57707" y="292866"/>
                    </a:lnTo>
                    <a:lnTo>
                      <a:pt x="57707" y="292231"/>
                    </a:lnTo>
                    <a:lnTo>
                      <a:pt x="57707" y="291277"/>
                    </a:lnTo>
                    <a:lnTo>
                      <a:pt x="57707" y="288100"/>
                    </a:lnTo>
                    <a:lnTo>
                      <a:pt x="57707" y="191669"/>
                    </a:lnTo>
                    <a:lnTo>
                      <a:pt x="54368" y="199135"/>
                    </a:lnTo>
                    <a:lnTo>
                      <a:pt x="51666" y="207079"/>
                    </a:lnTo>
                    <a:lnTo>
                      <a:pt x="49758" y="215340"/>
                    </a:lnTo>
                    <a:lnTo>
                      <a:pt x="47851" y="223601"/>
                    </a:lnTo>
                    <a:lnTo>
                      <a:pt x="46738" y="232179"/>
                    </a:lnTo>
                    <a:lnTo>
                      <a:pt x="45784" y="240917"/>
                    </a:lnTo>
                    <a:lnTo>
                      <a:pt x="45307" y="249178"/>
                    </a:lnTo>
                    <a:lnTo>
                      <a:pt x="45148" y="257598"/>
                    </a:lnTo>
                    <a:lnTo>
                      <a:pt x="45307" y="265382"/>
                    </a:lnTo>
                    <a:lnTo>
                      <a:pt x="45625" y="272849"/>
                    </a:lnTo>
                    <a:lnTo>
                      <a:pt x="46261" y="279839"/>
                    </a:lnTo>
                    <a:lnTo>
                      <a:pt x="46420" y="284287"/>
                    </a:lnTo>
                    <a:lnTo>
                      <a:pt x="45625" y="288259"/>
                    </a:lnTo>
                    <a:lnTo>
                      <a:pt x="44353" y="291595"/>
                    </a:lnTo>
                    <a:lnTo>
                      <a:pt x="42604" y="294773"/>
                    </a:lnTo>
                    <a:lnTo>
                      <a:pt x="40379" y="297156"/>
                    </a:lnTo>
                    <a:lnTo>
                      <a:pt x="37517" y="298903"/>
                    </a:lnTo>
                    <a:lnTo>
                      <a:pt x="34497" y="300492"/>
                    </a:lnTo>
                    <a:lnTo>
                      <a:pt x="31158" y="301604"/>
                    </a:lnTo>
                    <a:lnTo>
                      <a:pt x="27661" y="302080"/>
                    </a:lnTo>
                    <a:lnTo>
                      <a:pt x="24164" y="301921"/>
                    </a:lnTo>
                    <a:lnTo>
                      <a:pt x="20507" y="301604"/>
                    </a:lnTo>
                    <a:lnTo>
                      <a:pt x="17010" y="300492"/>
                    </a:lnTo>
                    <a:lnTo>
                      <a:pt x="13671" y="298903"/>
                    </a:lnTo>
                    <a:lnTo>
                      <a:pt x="10492" y="297156"/>
                    </a:lnTo>
                    <a:lnTo>
                      <a:pt x="7630" y="294614"/>
                    </a:lnTo>
                    <a:lnTo>
                      <a:pt x="5246" y="291595"/>
                    </a:lnTo>
                    <a:lnTo>
                      <a:pt x="3338" y="288259"/>
                    </a:lnTo>
                    <a:lnTo>
                      <a:pt x="1907" y="284287"/>
                    </a:lnTo>
                    <a:lnTo>
                      <a:pt x="954" y="279839"/>
                    </a:lnTo>
                    <a:lnTo>
                      <a:pt x="318" y="271737"/>
                    </a:lnTo>
                    <a:lnTo>
                      <a:pt x="0" y="263317"/>
                    </a:lnTo>
                    <a:lnTo>
                      <a:pt x="0" y="254897"/>
                    </a:lnTo>
                    <a:lnTo>
                      <a:pt x="159" y="246318"/>
                    </a:lnTo>
                    <a:lnTo>
                      <a:pt x="795" y="237581"/>
                    </a:lnTo>
                    <a:lnTo>
                      <a:pt x="1748" y="229161"/>
                    </a:lnTo>
                    <a:lnTo>
                      <a:pt x="3020" y="220423"/>
                    </a:lnTo>
                    <a:lnTo>
                      <a:pt x="4610" y="211844"/>
                    </a:lnTo>
                    <a:lnTo>
                      <a:pt x="6677" y="203583"/>
                    </a:lnTo>
                    <a:lnTo>
                      <a:pt x="9061" y="195164"/>
                    </a:lnTo>
                    <a:lnTo>
                      <a:pt x="11764" y="187061"/>
                    </a:lnTo>
                    <a:lnTo>
                      <a:pt x="14943" y="179118"/>
                    </a:lnTo>
                    <a:lnTo>
                      <a:pt x="18441" y="171493"/>
                    </a:lnTo>
                    <a:lnTo>
                      <a:pt x="22256" y="164185"/>
                    </a:lnTo>
                    <a:lnTo>
                      <a:pt x="26548" y="157353"/>
                    </a:lnTo>
                    <a:lnTo>
                      <a:pt x="31476" y="150681"/>
                    </a:lnTo>
                    <a:lnTo>
                      <a:pt x="36404" y="144644"/>
                    </a:lnTo>
                    <a:lnTo>
                      <a:pt x="42128" y="138766"/>
                    </a:lnTo>
                    <a:lnTo>
                      <a:pt x="48168" y="133524"/>
                    </a:lnTo>
                    <a:lnTo>
                      <a:pt x="54527" y="128916"/>
                    </a:lnTo>
                    <a:lnTo>
                      <a:pt x="61522" y="124627"/>
                    </a:lnTo>
                    <a:lnTo>
                      <a:pt x="68994" y="121291"/>
                    </a:lnTo>
                    <a:lnTo>
                      <a:pt x="76625" y="118272"/>
                    </a:lnTo>
                    <a:lnTo>
                      <a:pt x="85051" y="116048"/>
                    </a:lnTo>
                    <a:lnTo>
                      <a:pt x="93953" y="114777"/>
                    </a:lnTo>
                    <a:lnTo>
                      <a:pt x="100630" y="113348"/>
                    </a:lnTo>
                    <a:close/>
                    <a:moveTo>
                      <a:pt x="111840" y="0"/>
                    </a:moveTo>
                    <a:lnTo>
                      <a:pt x="118678" y="476"/>
                    </a:lnTo>
                    <a:lnTo>
                      <a:pt x="125039" y="2064"/>
                    </a:lnTo>
                    <a:lnTo>
                      <a:pt x="130923" y="4286"/>
                    </a:lnTo>
                    <a:lnTo>
                      <a:pt x="136489" y="7461"/>
                    </a:lnTo>
                    <a:lnTo>
                      <a:pt x="141578" y="11430"/>
                    </a:lnTo>
                    <a:lnTo>
                      <a:pt x="146031" y="15875"/>
                    </a:lnTo>
                    <a:lnTo>
                      <a:pt x="149848" y="20955"/>
                    </a:lnTo>
                    <a:lnTo>
                      <a:pt x="152869" y="26670"/>
                    </a:lnTo>
                    <a:lnTo>
                      <a:pt x="155255" y="32861"/>
                    </a:lnTo>
                    <a:lnTo>
                      <a:pt x="156845" y="39370"/>
                    </a:lnTo>
                    <a:lnTo>
                      <a:pt x="157163" y="46196"/>
                    </a:lnTo>
                    <a:lnTo>
                      <a:pt x="156845" y="52864"/>
                    </a:lnTo>
                    <a:lnTo>
                      <a:pt x="155255" y="59373"/>
                    </a:lnTo>
                    <a:lnTo>
                      <a:pt x="152869" y="65564"/>
                    </a:lnTo>
                    <a:lnTo>
                      <a:pt x="149848" y="71120"/>
                    </a:lnTo>
                    <a:lnTo>
                      <a:pt x="146031" y="76200"/>
                    </a:lnTo>
                    <a:lnTo>
                      <a:pt x="141578" y="80804"/>
                    </a:lnTo>
                    <a:lnTo>
                      <a:pt x="136489" y="84773"/>
                    </a:lnTo>
                    <a:lnTo>
                      <a:pt x="130923" y="87789"/>
                    </a:lnTo>
                    <a:lnTo>
                      <a:pt x="125039" y="90170"/>
                    </a:lnTo>
                    <a:lnTo>
                      <a:pt x="118678" y="91599"/>
                    </a:lnTo>
                    <a:lnTo>
                      <a:pt x="111840" y="92075"/>
                    </a:lnTo>
                    <a:lnTo>
                      <a:pt x="105160" y="91599"/>
                    </a:lnTo>
                    <a:lnTo>
                      <a:pt x="98799" y="90170"/>
                    </a:lnTo>
                    <a:lnTo>
                      <a:pt x="92756" y="87789"/>
                    </a:lnTo>
                    <a:lnTo>
                      <a:pt x="87349" y="84773"/>
                    </a:lnTo>
                    <a:lnTo>
                      <a:pt x="82260" y="80804"/>
                    </a:lnTo>
                    <a:lnTo>
                      <a:pt x="77807" y="76200"/>
                    </a:lnTo>
                    <a:lnTo>
                      <a:pt x="73832" y="71120"/>
                    </a:lnTo>
                    <a:lnTo>
                      <a:pt x="70969" y="65564"/>
                    </a:lnTo>
                    <a:lnTo>
                      <a:pt x="68584" y="59373"/>
                    </a:lnTo>
                    <a:lnTo>
                      <a:pt x="67152" y="52864"/>
                    </a:lnTo>
                    <a:lnTo>
                      <a:pt x="66675" y="46196"/>
                    </a:lnTo>
                    <a:lnTo>
                      <a:pt x="67152" y="39370"/>
                    </a:lnTo>
                    <a:lnTo>
                      <a:pt x="68584" y="32861"/>
                    </a:lnTo>
                    <a:lnTo>
                      <a:pt x="70969" y="26670"/>
                    </a:lnTo>
                    <a:lnTo>
                      <a:pt x="73832" y="20955"/>
                    </a:lnTo>
                    <a:lnTo>
                      <a:pt x="77807" y="15875"/>
                    </a:lnTo>
                    <a:lnTo>
                      <a:pt x="82260" y="11430"/>
                    </a:lnTo>
                    <a:lnTo>
                      <a:pt x="87349" y="7461"/>
                    </a:lnTo>
                    <a:lnTo>
                      <a:pt x="92756" y="4286"/>
                    </a:lnTo>
                    <a:lnTo>
                      <a:pt x="98799" y="2064"/>
                    </a:lnTo>
                    <a:lnTo>
                      <a:pt x="105160" y="47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4BB63642-D58D-9E41-AC87-6D0E5B878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1664" y="1809750"/>
                <a:ext cx="311618" cy="751803"/>
              </a:xfrm>
              <a:custGeom>
                <a:avLst/>
                <a:gdLst>
                  <a:gd name="connsiteX0" fmla="*/ 107625 w 227013"/>
                  <a:gd name="connsiteY0" fmla="*/ 112712 h 547687"/>
                  <a:gd name="connsiteX1" fmla="*/ 114620 w 227013"/>
                  <a:gd name="connsiteY1" fmla="*/ 112712 h 547687"/>
                  <a:gd name="connsiteX2" fmla="*/ 121455 w 227013"/>
                  <a:gd name="connsiteY2" fmla="*/ 113189 h 547687"/>
                  <a:gd name="connsiteX3" fmla="*/ 128291 w 227013"/>
                  <a:gd name="connsiteY3" fmla="*/ 114301 h 547687"/>
                  <a:gd name="connsiteX4" fmla="*/ 137512 w 227013"/>
                  <a:gd name="connsiteY4" fmla="*/ 115254 h 547687"/>
                  <a:gd name="connsiteX5" fmla="*/ 146414 w 227013"/>
                  <a:gd name="connsiteY5" fmla="*/ 117160 h 547687"/>
                  <a:gd name="connsiteX6" fmla="*/ 154681 w 227013"/>
                  <a:gd name="connsiteY6" fmla="*/ 119861 h 547687"/>
                  <a:gd name="connsiteX7" fmla="*/ 162311 w 227013"/>
                  <a:gd name="connsiteY7" fmla="*/ 123038 h 547687"/>
                  <a:gd name="connsiteX8" fmla="*/ 169465 w 227013"/>
                  <a:gd name="connsiteY8" fmla="*/ 127010 h 547687"/>
                  <a:gd name="connsiteX9" fmla="*/ 176301 w 227013"/>
                  <a:gd name="connsiteY9" fmla="*/ 131617 h 547687"/>
                  <a:gd name="connsiteX10" fmla="*/ 182660 w 227013"/>
                  <a:gd name="connsiteY10" fmla="*/ 136701 h 547687"/>
                  <a:gd name="connsiteX11" fmla="*/ 188542 w 227013"/>
                  <a:gd name="connsiteY11" fmla="*/ 142420 h 547687"/>
                  <a:gd name="connsiteX12" fmla="*/ 193947 w 227013"/>
                  <a:gd name="connsiteY12" fmla="*/ 148457 h 547687"/>
                  <a:gd name="connsiteX13" fmla="*/ 199034 w 227013"/>
                  <a:gd name="connsiteY13" fmla="*/ 155129 h 547687"/>
                  <a:gd name="connsiteX14" fmla="*/ 203485 w 227013"/>
                  <a:gd name="connsiteY14" fmla="*/ 162119 h 547687"/>
                  <a:gd name="connsiteX15" fmla="*/ 207460 w 227013"/>
                  <a:gd name="connsiteY15" fmla="*/ 169427 h 547687"/>
                  <a:gd name="connsiteX16" fmla="*/ 211275 w 227013"/>
                  <a:gd name="connsiteY16" fmla="*/ 177371 h 547687"/>
                  <a:gd name="connsiteX17" fmla="*/ 214454 w 227013"/>
                  <a:gd name="connsiteY17" fmla="*/ 185155 h 547687"/>
                  <a:gd name="connsiteX18" fmla="*/ 217316 w 227013"/>
                  <a:gd name="connsiteY18" fmla="*/ 193416 h 547687"/>
                  <a:gd name="connsiteX19" fmla="*/ 219859 w 227013"/>
                  <a:gd name="connsiteY19" fmla="*/ 201836 h 547687"/>
                  <a:gd name="connsiteX20" fmla="*/ 222085 w 227013"/>
                  <a:gd name="connsiteY20" fmla="*/ 210574 h 547687"/>
                  <a:gd name="connsiteX21" fmla="*/ 223675 w 227013"/>
                  <a:gd name="connsiteY21" fmla="*/ 219152 h 547687"/>
                  <a:gd name="connsiteX22" fmla="*/ 225106 w 227013"/>
                  <a:gd name="connsiteY22" fmla="*/ 227890 h 547687"/>
                  <a:gd name="connsiteX23" fmla="*/ 226059 w 227013"/>
                  <a:gd name="connsiteY23" fmla="*/ 236786 h 547687"/>
                  <a:gd name="connsiteX24" fmla="*/ 226695 w 227013"/>
                  <a:gd name="connsiteY24" fmla="*/ 245683 h 547687"/>
                  <a:gd name="connsiteX25" fmla="*/ 227013 w 227013"/>
                  <a:gd name="connsiteY25" fmla="*/ 254262 h 547687"/>
                  <a:gd name="connsiteX26" fmla="*/ 227013 w 227013"/>
                  <a:gd name="connsiteY26" fmla="*/ 262999 h 547687"/>
                  <a:gd name="connsiteX27" fmla="*/ 226695 w 227013"/>
                  <a:gd name="connsiteY27" fmla="*/ 271578 h 547687"/>
                  <a:gd name="connsiteX28" fmla="*/ 225900 w 227013"/>
                  <a:gd name="connsiteY28" fmla="*/ 279839 h 547687"/>
                  <a:gd name="connsiteX29" fmla="*/ 225265 w 227013"/>
                  <a:gd name="connsiteY29" fmla="*/ 284287 h 547687"/>
                  <a:gd name="connsiteX30" fmla="*/ 223675 w 227013"/>
                  <a:gd name="connsiteY30" fmla="*/ 288259 h 547687"/>
                  <a:gd name="connsiteX31" fmla="*/ 221767 w 227013"/>
                  <a:gd name="connsiteY31" fmla="*/ 291595 h 547687"/>
                  <a:gd name="connsiteX32" fmla="*/ 219383 w 227013"/>
                  <a:gd name="connsiteY32" fmla="*/ 294614 h 547687"/>
                  <a:gd name="connsiteX33" fmla="*/ 216521 w 227013"/>
                  <a:gd name="connsiteY33" fmla="*/ 296997 h 547687"/>
                  <a:gd name="connsiteX34" fmla="*/ 213342 w 227013"/>
                  <a:gd name="connsiteY34" fmla="*/ 298903 h 547687"/>
                  <a:gd name="connsiteX35" fmla="*/ 210003 w 227013"/>
                  <a:gd name="connsiteY35" fmla="*/ 300333 h 547687"/>
                  <a:gd name="connsiteX36" fmla="*/ 206506 w 227013"/>
                  <a:gd name="connsiteY36" fmla="*/ 301286 h 547687"/>
                  <a:gd name="connsiteX37" fmla="*/ 202849 w 227013"/>
                  <a:gd name="connsiteY37" fmla="*/ 301921 h 547687"/>
                  <a:gd name="connsiteX38" fmla="*/ 199352 w 227013"/>
                  <a:gd name="connsiteY38" fmla="*/ 301921 h 547687"/>
                  <a:gd name="connsiteX39" fmla="*/ 195855 w 227013"/>
                  <a:gd name="connsiteY39" fmla="*/ 301286 h 547687"/>
                  <a:gd name="connsiteX40" fmla="*/ 192675 w 227013"/>
                  <a:gd name="connsiteY40" fmla="*/ 300492 h 547687"/>
                  <a:gd name="connsiteX41" fmla="*/ 189496 w 227013"/>
                  <a:gd name="connsiteY41" fmla="*/ 298903 h 547687"/>
                  <a:gd name="connsiteX42" fmla="*/ 186793 w 227013"/>
                  <a:gd name="connsiteY42" fmla="*/ 297156 h 547687"/>
                  <a:gd name="connsiteX43" fmla="*/ 184409 w 227013"/>
                  <a:gd name="connsiteY43" fmla="*/ 294773 h 547687"/>
                  <a:gd name="connsiteX44" fmla="*/ 182501 w 227013"/>
                  <a:gd name="connsiteY44" fmla="*/ 291595 h 547687"/>
                  <a:gd name="connsiteX45" fmla="*/ 181229 w 227013"/>
                  <a:gd name="connsiteY45" fmla="*/ 288259 h 547687"/>
                  <a:gd name="connsiteX46" fmla="*/ 180752 w 227013"/>
                  <a:gd name="connsiteY46" fmla="*/ 284287 h 547687"/>
                  <a:gd name="connsiteX47" fmla="*/ 180752 w 227013"/>
                  <a:gd name="connsiteY47" fmla="*/ 279839 h 547687"/>
                  <a:gd name="connsiteX48" fmla="*/ 181388 w 227013"/>
                  <a:gd name="connsiteY48" fmla="*/ 273008 h 547687"/>
                  <a:gd name="connsiteX49" fmla="*/ 181706 w 227013"/>
                  <a:gd name="connsiteY49" fmla="*/ 265700 h 547687"/>
                  <a:gd name="connsiteX50" fmla="*/ 181865 w 227013"/>
                  <a:gd name="connsiteY50" fmla="*/ 258074 h 547687"/>
                  <a:gd name="connsiteX51" fmla="*/ 181706 w 227013"/>
                  <a:gd name="connsiteY51" fmla="*/ 250131 h 547687"/>
                  <a:gd name="connsiteX52" fmla="*/ 181229 w 227013"/>
                  <a:gd name="connsiteY52" fmla="*/ 241711 h 547687"/>
                  <a:gd name="connsiteX53" fmla="*/ 180434 w 227013"/>
                  <a:gd name="connsiteY53" fmla="*/ 233291 h 547687"/>
                  <a:gd name="connsiteX54" fmla="*/ 179321 w 227013"/>
                  <a:gd name="connsiteY54" fmla="*/ 225030 h 547687"/>
                  <a:gd name="connsiteX55" fmla="*/ 177732 w 227013"/>
                  <a:gd name="connsiteY55" fmla="*/ 216769 h 547687"/>
                  <a:gd name="connsiteX56" fmla="*/ 175665 w 227013"/>
                  <a:gd name="connsiteY56" fmla="*/ 208667 h 547687"/>
                  <a:gd name="connsiteX57" fmla="*/ 173122 w 227013"/>
                  <a:gd name="connsiteY57" fmla="*/ 201042 h 547687"/>
                  <a:gd name="connsiteX58" fmla="*/ 170260 w 227013"/>
                  <a:gd name="connsiteY58" fmla="*/ 193416 h 547687"/>
                  <a:gd name="connsiteX59" fmla="*/ 166604 w 227013"/>
                  <a:gd name="connsiteY59" fmla="*/ 186744 h 547687"/>
                  <a:gd name="connsiteX60" fmla="*/ 166604 w 227013"/>
                  <a:gd name="connsiteY60" fmla="*/ 219947 h 547687"/>
                  <a:gd name="connsiteX61" fmla="*/ 167240 w 227013"/>
                  <a:gd name="connsiteY61" fmla="*/ 252991 h 547687"/>
                  <a:gd name="connsiteX62" fmla="*/ 167557 w 227013"/>
                  <a:gd name="connsiteY62" fmla="*/ 286194 h 547687"/>
                  <a:gd name="connsiteX63" fmla="*/ 168193 w 227013"/>
                  <a:gd name="connsiteY63" fmla="*/ 289371 h 547687"/>
                  <a:gd name="connsiteX64" fmla="*/ 168352 w 227013"/>
                  <a:gd name="connsiteY64" fmla="*/ 292866 h 547687"/>
                  <a:gd name="connsiteX65" fmla="*/ 168511 w 227013"/>
                  <a:gd name="connsiteY65" fmla="*/ 350217 h 547687"/>
                  <a:gd name="connsiteX66" fmla="*/ 168829 w 227013"/>
                  <a:gd name="connsiteY66" fmla="*/ 407567 h 547687"/>
                  <a:gd name="connsiteX67" fmla="*/ 169624 w 227013"/>
                  <a:gd name="connsiteY67" fmla="*/ 464759 h 547687"/>
                  <a:gd name="connsiteX68" fmla="*/ 171532 w 227013"/>
                  <a:gd name="connsiteY68" fmla="*/ 522269 h 547687"/>
                  <a:gd name="connsiteX69" fmla="*/ 171373 w 227013"/>
                  <a:gd name="connsiteY69" fmla="*/ 527035 h 547687"/>
                  <a:gd name="connsiteX70" fmla="*/ 170578 w 227013"/>
                  <a:gd name="connsiteY70" fmla="*/ 531483 h 547687"/>
                  <a:gd name="connsiteX71" fmla="*/ 168988 w 227013"/>
                  <a:gd name="connsiteY71" fmla="*/ 535137 h 547687"/>
                  <a:gd name="connsiteX72" fmla="*/ 166763 w 227013"/>
                  <a:gd name="connsiteY72" fmla="*/ 538473 h 547687"/>
                  <a:gd name="connsiteX73" fmla="*/ 164378 w 227013"/>
                  <a:gd name="connsiteY73" fmla="*/ 541333 h 547687"/>
                  <a:gd name="connsiteX74" fmla="*/ 161358 w 227013"/>
                  <a:gd name="connsiteY74" fmla="*/ 543557 h 547687"/>
                  <a:gd name="connsiteX75" fmla="*/ 158019 w 227013"/>
                  <a:gd name="connsiteY75" fmla="*/ 545463 h 547687"/>
                  <a:gd name="connsiteX76" fmla="*/ 154363 w 227013"/>
                  <a:gd name="connsiteY76" fmla="*/ 546575 h 547687"/>
                  <a:gd name="connsiteX77" fmla="*/ 150547 w 227013"/>
                  <a:gd name="connsiteY77" fmla="*/ 547369 h 547687"/>
                  <a:gd name="connsiteX78" fmla="*/ 146732 w 227013"/>
                  <a:gd name="connsiteY78" fmla="*/ 547687 h 547687"/>
                  <a:gd name="connsiteX79" fmla="*/ 142917 w 227013"/>
                  <a:gd name="connsiteY79" fmla="*/ 547211 h 547687"/>
                  <a:gd name="connsiteX80" fmla="*/ 139101 w 227013"/>
                  <a:gd name="connsiteY80" fmla="*/ 546575 h 547687"/>
                  <a:gd name="connsiteX81" fmla="*/ 135445 w 227013"/>
                  <a:gd name="connsiteY81" fmla="*/ 545304 h 547687"/>
                  <a:gd name="connsiteX82" fmla="*/ 131789 w 227013"/>
                  <a:gd name="connsiteY82" fmla="*/ 543557 h 547687"/>
                  <a:gd name="connsiteX83" fmla="*/ 128609 w 227013"/>
                  <a:gd name="connsiteY83" fmla="*/ 541333 h 547687"/>
                  <a:gd name="connsiteX84" fmla="*/ 125907 w 227013"/>
                  <a:gd name="connsiteY84" fmla="*/ 538473 h 547687"/>
                  <a:gd name="connsiteX85" fmla="*/ 123522 w 227013"/>
                  <a:gd name="connsiteY85" fmla="*/ 535137 h 547687"/>
                  <a:gd name="connsiteX86" fmla="*/ 121614 w 227013"/>
                  <a:gd name="connsiteY86" fmla="*/ 531324 h 547687"/>
                  <a:gd name="connsiteX87" fmla="*/ 120502 w 227013"/>
                  <a:gd name="connsiteY87" fmla="*/ 527035 h 547687"/>
                  <a:gd name="connsiteX88" fmla="*/ 119866 w 227013"/>
                  <a:gd name="connsiteY88" fmla="*/ 522269 h 547687"/>
                  <a:gd name="connsiteX89" fmla="*/ 117958 w 227013"/>
                  <a:gd name="connsiteY89" fmla="*/ 462217 h 547687"/>
                  <a:gd name="connsiteX90" fmla="*/ 117004 w 227013"/>
                  <a:gd name="connsiteY90" fmla="*/ 402484 h 547687"/>
                  <a:gd name="connsiteX91" fmla="*/ 116686 w 227013"/>
                  <a:gd name="connsiteY91" fmla="*/ 342432 h 547687"/>
                  <a:gd name="connsiteX92" fmla="*/ 109214 w 227013"/>
                  <a:gd name="connsiteY92" fmla="*/ 342432 h 547687"/>
                  <a:gd name="connsiteX93" fmla="*/ 108897 w 227013"/>
                  <a:gd name="connsiteY93" fmla="*/ 402484 h 547687"/>
                  <a:gd name="connsiteX94" fmla="*/ 108102 w 227013"/>
                  <a:gd name="connsiteY94" fmla="*/ 462217 h 547687"/>
                  <a:gd name="connsiteX95" fmla="*/ 106035 w 227013"/>
                  <a:gd name="connsiteY95" fmla="*/ 522269 h 547687"/>
                  <a:gd name="connsiteX96" fmla="*/ 105558 w 227013"/>
                  <a:gd name="connsiteY96" fmla="*/ 527035 h 547687"/>
                  <a:gd name="connsiteX97" fmla="*/ 104286 w 227013"/>
                  <a:gd name="connsiteY97" fmla="*/ 531324 h 547687"/>
                  <a:gd name="connsiteX98" fmla="*/ 102379 w 227013"/>
                  <a:gd name="connsiteY98" fmla="*/ 535137 h 547687"/>
                  <a:gd name="connsiteX99" fmla="*/ 99994 w 227013"/>
                  <a:gd name="connsiteY99" fmla="*/ 538473 h 547687"/>
                  <a:gd name="connsiteX100" fmla="*/ 97292 w 227013"/>
                  <a:gd name="connsiteY100" fmla="*/ 541333 h 547687"/>
                  <a:gd name="connsiteX101" fmla="*/ 94112 w 227013"/>
                  <a:gd name="connsiteY101" fmla="*/ 543557 h 547687"/>
                  <a:gd name="connsiteX102" fmla="*/ 90774 w 227013"/>
                  <a:gd name="connsiteY102" fmla="*/ 545304 h 547687"/>
                  <a:gd name="connsiteX103" fmla="*/ 86958 w 227013"/>
                  <a:gd name="connsiteY103" fmla="*/ 546575 h 547687"/>
                  <a:gd name="connsiteX104" fmla="*/ 83143 w 227013"/>
                  <a:gd name="connsiteY104" fmla="*/ 547211 h 547687"/>
                  <a:gd name="connsiteX105" fmla="*/ 79328 w 227013"/>
                  <a:gd name="connsiteY105" fmla="*/ 547687 h 547687"/>
                  <a:gd name="connsiteX106" fmla="*/ 75512 w 227013"/>
                  <a:gd name="connsiteY106" fmla="*/ 547369 h 547687"/>
                  <a:gd name="connsiteX107" fmla="*/ 71697 w 227013"/>
                  <a:gd name="connsiteY107" fmla="*/ 546575 h 547687"/>
                  <a:gd name="connsiteX108" fmla="*/ 68041 w 227013"/>
                  <a:gd name="connsiteY108" fmla="*/ 545463 h 547687"/>
                  <a:gd name="connsiteX109" fmla="*/ 64702 w 227013"/>
                  <a:gd name="connsiteY109" fmla="*/ 543557 h 547687"/>
                  <a:gd name="connsiteX110" fmla="*/ 61681 w 227013"/>
                  <a:gd name="connsiteY110" fmla="*/ 541333 h 547687"/>
                  <a:gd name="connsiteX111" fmla="*/ 59138 w 227013"/>
                  <a:gd name="connsiteY111" fmla="*/ 538473 h 547687"/>
                  <a:gd name="connsiteX112" fmla="*/ 57071 w 227013"/>
                  <a:gd name="connsiteY112" fmla="*/ 535137 h 547687"/>
                  <a:gd name="connsiteX113" fmla="*/ 55481 w 227013"/>
                  <a:gd name="connsiteY113" fmla="*/ 531483 h 547687"/>
                  <a:gd name="connsiteX114" fmla="*/ 54527 w 227013"/>
                  <a:gd name="connsiteY114" fmla="*/ 527035 h 547687"/>
                  <a:gd name="connsiteX115" fmla="*/ 54368 w 227013"/>
                  <a:gd name="connsiteY115" fmla="*/ 522269 h 547687"/>
                  <a:gd name="connsiteX116" fmla="*/ 56276 w 227013"/>
                  <a:gd name="connsiteY116" fmla="*/ 464759 h 547687"/>
                  <a:gd name="connsiteX117" fmla="*/ 57230 w 227013"/>
                  <a:gd name="connsiteY117" fmla="*/ 407567 h 547687"/>
                  <a:gd name="connsiteX118" fmla="*/ 57548 w 227013"/>
                  <a:gd name="connsiteY118" fmla="*/ 350217 h 547687"/>
                  <a:gd name="connsiteX119" fmla="*/ 57707 w 227013"/>
                  <a:gd name="connsiteY119" fmla="*/ 292866 h 547687"/>
                  <a:gd name="connsiteX120" fmla="*/ 57707 w 227013"/>
                  <a:gd name="connsiteY120" fmla="*/ 292231 h 547687"/>
                  <a:gd name="connsiteX121" fmla="*/ 57707 w 227013"/>
                  <a:gd name="connsiteY121" fmla="*/ 291277 h 547687"/>
                  <a:gd name="connsiteX122" fmla="*/ 57707 w 227013"/>
                  <a:gd name="connsiteY122" fmla="*/ 288100 h 547687"/>
                  <a:gd name="connsiteX123" fmla="*/ 57707 w 227013"/>
                  <a:gd name="connsiteY123" fmla="*/ 191669 h 547687"/>
                  <a:gd name="connsiteX124" fmla="*/ 54368 w 227013"/>
                  <a:gd name="connsiteY124" fmla="*/ 199135 h 547687"/>
                  <a:gd name="connsiteX125" fmla="*/ 51666 w 227013"/>
                  <a:gd name="connsiteY125" fmla="*/ 207079 h 547687"/>
                  <a:gd name="connsiteX126" fmla="*/ 49758 w 227013"/>
                  <a:gd name="connsiteY126" fmla="*/ 215340 h 547687"/>
                  <a:gd name="connsiteX127" fmla="*/ 47851 w 227013"/>
                  <a:gd name="connsiteY127" fmla="*/ 223601 h 547687"/>
                  <a:gd name="connsiteX128" fmla="*/ 46738 w 227013"/>
                  <a:gd name="connsiteY128" fmla="*/ 232179 h 547687"/>
                  <a:gd name="connsiteX129" fmla="*/ 45784 w 227013"/>
                  <a:gd name="connsiteY129" fmla="*/ 240917 h 547687"/>
                  <a:gd name="connsiteX130" fmla="*/ 45307 w 227013"/>
                  <a:gd name="connsiteY130" fmla="*/ 249178 h 547687"/>
                  <a:gd name="connsiteX131" fmla="*/ 45148 w 227013"/>
                  <a:gd name="connsiteY131" fmla="*/ 257598 h 547687"/>
                  <a:gd name="connsiteX132" fmla="*/ 45307 w 227013"/>
                  <a:gd name="connsiteY132" fmla="*/ 265382 h 547687"/>
                  <a:gd name="connsiteX133" fmla="*/ 45625 w 227013"/>
                  <a:gd name="connsiteY133" fmla="*/ 272849 h 547687"/>
                  <a:gd name="connsiteX134" fmla="*/ 46261 w 227013"/>
                  <a:gd name="connsiteY134" fmla="*/ 279839 h 547687"/>
                  <a:gd name="connsiteX135" fmla="*/ 46420 w 227013"/>
                  <a:gd name="connsiteY135" fmla="*/ 284287 h 547687"/>
                  <a:gd name="connsiteX136" fmla="*/ 45625 w 227013"/>
                  <a:gd name="connsiteY136" fmla="*/ 288259 h 547687"/>
                  <a:gd name="connsiteX137" fmla="*/ 44353 w 227013"/>
                  <a:gd name="connsiteY137" fmla="*/ 291595 h 547687"/>
                  <a:gd name="connsiteX138" fmla="*/ 42604 w 227013"/>
                  <a:gd name="connsiteY138" fmla="*/ 294773 h 547687"/>
                  <a:gd name="connsiteX139" fmla="*/ 40379 w 227013"/>
                  <a:gd name="connsiteY139" fmla="*/ 297156 h 547687"/>
                  <a:gd name="connsiteX140" fmla="*/ 37517 w 227013"/>
                  <a:gd name="connsiteY140" fmla="*/ 298903 h 547687"/>
                  <a:gd name="connsiteX141" fmla="*/ 34497 w 227013"/>
                  <a:gd name="connsiteY141" fmla="*/ 300492 h 547687"/>
                  <a:gd name="connsiteX142" fmla="*/ 31158 w 227013"/>
                  <a:gd name="connsiteY142" fmla="*/ 301604 h 547687"/>
                  <a:gd name="connsiteX143" fmla="*/ 27661 w 227013"/>
                  <a:gd name="connsiteY143" fmla="*/ 302080 h 547687"/>
                  <a:gd name="connsiteX144" fmla="*/ 24164 w 227013"/>
                  <a:gd name="connsiteY144" fmla="*/ 301921 h 547687"/>
                  <a:gd name="connsiteX145" fmla="*/ 20507 w 227013"/>
                  <a:gd name="connsiteY145" fmla="*/ 301604 h 547687"/>
                  <a:gd name="connsiteX146" fmla="*/ 17010 w 227013"/>
                  <a:gd name="connsiteY146" fmla="*/ 300492 h 547687"/>
                  <a:gd name="connsiteX147" fmla="*/ 13671 w 227013"/>
                  <a:gd name="connsiteY147" fmla="*/ 298903 h 547687"/>
                  <a:gd name="connsiteX148" fmla="*/ 10492 w 227013"/>
                  <a:gd name="connsiteY148" fmla="*/ 297156 h 547687"/>
                  <a:gd name="connsiteX149" fmla="*/ 7630 w 227013"/>
                  <a:gd name="connsiteY149" fmla="*/ 294614 h 547687"/>
                  <a:gd name="connsiteX150" fmla="*/ 5246 w 227013"/>
                  <a:gd name="connsiteY150" fmla="*/ 291595 h 547687"/>
                  <a:gd name="connsiteX151" fmla="*/ 3338 w 227013"/>
                  <a:gd name="connsiteY151" fmla="*/ 288259 h 547687"/>
                  <a:gd name="connsiteX152" fmla="*/ 1907 w 227013"/>
                  <a:gd name="connsiteY152" fmla="*/ 284287 h 547687"/>
                  <a:gd name="connsiteX153" fmla="*/ 954 w 227013"/>
                  <a:gd name="connsiteY153" fmla="*/ 279839 h 547687"/>
                  <a:gd name="connsiteX154" fmla="*/ 318 w 227013"/>
                  <a:gd name="connsiteY154" fmla="*/ 271737 h 547687"/>
                  <a:gd name="connsiteX155" fmla="*/ 0 w 227013"/>
                  <a:gd name="connsiteY155" fmla="*/ 263317 h 547687"/>
                  <a:gd name="connsiteX156" fmla="*/ 0 w 227013"/>
                  <a:gd name="connsiteY156" fmla="*/ 254897 h 547687"/>
                  <a:gd name="connsiteX157" fmla="*/ 159 w 227013"/>
                  <a:gd name="connsiteY157" fmla="*/ 246318 h 547687"/>
                  <a:gd name="connsiteX158" fmla="*/ 795 w 227013"/>
                  <a:gd name="connsiteY158" fmla="*/ 237581 h 547687"/>
                  <a:gd name="connsiteX159" fmla="*/ 1748 w 227013"/>
                  <a:gd name="connsiteY159" fmla="*/ 229161 h 547687"/>
                  <a:gd name="connsiteX160" fmla="*/ 3020 w 227013"/>
                  <a:gd name="connsiteY160" fmla="*/ 220423 h 547687"/>
                  <a:gd name="connsiteX161" fmla="*/ 4610 w 227013"/>
                  <a:gd name="connsiteY161" fmla="*/ 211844 h 547687"/>
                  <a:gd name="connsiteX162" fmla="*/ 6677 w 227013"/>
                  <a:gd name="connsiteY162" fmla="*/ 203583 h 547687"/>
                  <a:gd name="connsiteX163" fmla="*/ 9061 w 227013"/>
                  <a:gd name="connsiteY163" fmla="*/ 195164 h 547687"/>
                  <a:gd name="connsiteX164" fmla="*/ 11764 w 227013"/>
                  <a:gd name="connsiteY164" fmla="*/ 187061 h 547687"/>
                  <a:gd name="connsiteX165" fmla="*/ 14943 w 227013"/>
                  <a:gd name="connsiteY165" fmla="*/ 179118 h 547687"/>
                  <a:gd name="connsiteX166" fmla="*/ 18441 w 227013"/>
                  <a:gd name="connsiteY166" fmla="*/ 171493 h 547687"/>
                  <a:gd name="connsiteX167" fmla="*/ 22256 w 227013"/>
                  <a:gd name="connsiteY167" fmla="*/ 164185 h 547687"/>
                  <a:gd name="connsiteX168" fmla="*/ 26548 w 227013"/>
                  <a:gd name="connsiteY168" fmla="*/ 157353 h 547687"/>
                  <a:gd name="connsiteX169" fmla="*/ 31476 w 227013"/>
                  <a:gd name="connsiteY169" fmla="*/ 150681 h 547687"/>
                  <a:gd name="connsiteX170" fmla="*/ 36404 w 227013"/>
                  <a:gd name="connsiteY170" fmla="*/ 144644 h 547687"/>
                  <a:gd name="connsiteX171" fmla="*/ 42128 w 227013"/>
                  <a:gd name="connsiteY171" fmla="*/ 138766 h 547687"/>
                  <a:gd name="connsiteX172" fmla="*/ 48168 w 227013"/>
                  <a:gd name="connsiteY172" fmla="*/ 133524 h 547687"/>
                  <a:gd name="connsiteX173" fmla="*/ 54527 w 227013"/>
                  <a:gd name="connsiteY173" fmla="*/ 128916 h 547687"/>
                  <a:gd name="connsiteX174" fmla="*/ 61522 w 227013"/>
                  <a:gd name="connsiteY174" fmla="*/ 124627 h 547687"/>
                  <a:gd name="connsiteX175" fmla="*/ 68994 w 227013"/>
                  <a:gd name="connsiteY175" fmla="*/ 121291 h 547687"/>
                  <a:gd name="connsiteX176" fmla="*/ 76625 w 227013"/>
                  <a:gd name="connsiteY176" fmla="*/ 118272 h 547687"/>
                  <a:gd name="connsiteX177" fmla="*/ 85051 w 227013"/>
                  <a:gd name="connsiteY177" fmla="*/ 116048 h 547687"/>
                  <a:gd name="connsiteX178" fmla="*/ 93953 w 227013"/>
                  <a:gd name="connsiteY178" fmla="*/ 114777 h 547687"/>
                  <a:gd name="connsiteX179" fmla="*/ 100630 w 227013"/>
                  <a:gd name="connsiteY179" fmla="*/ 113348 h 547687"/>
                  <a:gd name="connsiteX180" fmla="*/ 111840 w 227013"/>
                  <a:gd name="connsiteY180" fmla="*/ 0 h 547687"/>
                  <a:gd name="connsiteX181" fmla="*/ 118678 w 227013"/>
                  <a:gd name="connsiteY181" fmla="*/ 476 h 547687"/>
                  <a:gd name="connsiteX182" fmla="*/ 125039 w 227013"/>
                  <a:gd name="connsiteY182" fmla="*/ 2064 h 547687"/>
                  <a:gd name="connsiteX183" fmla="*/ 130923 w 227013"/>
                  <a:gd name="connsiteY183" fmla="*/ 4286 h 547687"/>
                  <a:gd name="connsiteX184" fmla="*/ 136489 w 227013"/>
                  <a:gd name="connsiteY184" fmla="*/ 7461 h 547687"/>
                  <a:gd name="connsiteX185" fmla="*/ 141578 w 227013"/>
                  <a:gd name="connsiteY185" fmla="*/ 11430 h 547687"/>
                  <a:gd name="connsiteX186" fmla="*/ 146031 w 227013"/>
                  <a:gd name="connsiteY186" fmla="*/ 15875 h 547687"/>
                  <a:gd name="connsiteX187" fmla="*/ 149848 w 227013"/>
                  <a:gd name="connsiteY187" fmla="*/ 20955 h 547687"/>
                  <a:gd name="connsiteX188" fmla="*/ 152869 w 227013"/>
                  <a:gd name="connsiteY188" fmla="*/ 26670 h 547687"/>
                  <a:gd name="connsiteX189" fmla="*/ 155255 w 227013"/>
                  <a:gd name="connsiteY189" fmla="*/ 32861 h 547687"/>
                  <a:gd name="connsiteX190" fmla="*/ 156845 w 227013"/>
                  <a:gd name="connsiteY190" fmla="*/ 39370 h 547687"/>
                  <a:gd name="connsiteX191" fmla="*/ 157163 w 227013"/>
                  <a:gd name="connsiteY191" fmla="*/ 46196 h 547687"/>
                  <a:gd name="connsiteX192" fmla="*/ 156845 w 227013"/>
                  <a:gd name="connsiteY192" fmla="*/ 52864 h 547687"/>
                  <a:gd name="connsiteX193" fmla="*/ 155255 w 227013"/>
                  <a:gd name="connsiteY193" fmla="*/ 59373 h 547687"/>
                  <a:gd name="connsiteX194" fmla="*/ 152869 w 227013"/>
                  <a:gd name="connsiteY194" fmla="*/ 65564 h 547687"/>
                  <a:gd name="connsiteX195" fmla="*/ 149848 w 227013"/>
                  <a:gd name="connsiteY195" fmla="*/ 71120 h 547687"/>
                  <a:gd name="connsiteX196" fmla="*/ 146031 w 227013"/>
                  <a:gd name="connsiteY196" fmla="*/ 76200 h 547687"/>
                  <a:gd name="connsiteX197" fmla="*/ 141578 w 227013"/>
                  <a:gd name="connsiteY197" fmla="*/ 80804 h 547687"/>
                  <a:gd name="connsiteX198" fmla="*/ 136489 w 227013"/>
                  <a:gd name="connsiteY198" fmla="*/ 84773 h 547687"/>
                  <a:gd name="connsiteX199" fmla="*/ 130923 w 227013"/>
                  <a:gd name="connsiteY199" fmla="*/ 87789 h 547687"/>
                  <a:gd name="connsiteX200" fmla="*/ 125039 w 227013"/>
                  <a:gd name="connsiteY200" fmla="*/ 90170 h 547687"/>
                  <a:gd name="connsiteX201" fmla="*/ 118678 w 227013"/>
                  <a:gd name="connsiteY201" fmla="*/ 91599 h 547687"/>
                  <a:gd name="connsiteX202" fmla="*/ 111840 w 227013"/>
                  <a:gd name="connsiteY202" fmla="*/ 92075 h 547687"/>
                  <a:gd name="connsiteX203" fmla="*/ 105160 w 227013"/>
                  <a:gd name="connsiteY203" fmla="*/ 91599 h 547687"/>
                  <a:gd name="connsiteX204" fmla="*/ 98799 w 227013"/>
                  <a:gd name="connsiteY204" fmla="*/ 90170 h 547687"/>
                  <a:gd name="connsiteX205" fmla="*/ 92756 w 227013"/>
                  <a:gd name="connsiteY205" fmla="*/ 87789 h 547687"/>
                  <a:gd name="connsiteX206" fmla="*/ 87349 w 227013"/>
                  <a:gd name="connsiteY206" fmla="*/ 84773 h 547687"/>
                  <a:gd name="connsiteX207" fmla="*/ 82260 w 227013"/>
                  <a:gd name="connsiteY207" fmla="*/ 80804 h 547687"/>
                  <a:gd name="connsiteX208" fmla="*/ 77807 w 227013"/>
                  <a:gd name="connsiteY208" fmla="*/ 76200 h 547687"/>
                  <a:gd name="connsiteX209" fmla="*/ 73832 w 227013"/>
                  <a:gd name="connsiteY209" fmla="*/ 71120 h 547687"/>
                  <a:gd name="connsiteX210" fmla="*/ 70969 w 227013"/>
                  <a:gd name="connsiteY210" fmla="*/ 65564 h 547687"/>
                  <a:gd name="connsiteX211" fmla="*/ 68584 w 227013"/>
                  <a:gd name="connsiteY211" fmla="*/ 59373 h 547687"/>
                  <a:gd name="connsiteX212" fmla="*/ 67152 w 227013"/>
                  <a:gd name="connsiteY212" fmla="*/ 52864 h 547687"/>
                  <a:gd name="connsiteX213" fmla="*/ 66675 w 227013"/>
                  <a:gd name="connsiteY213" fmla="*/ 46196 h 547687"/>
                  <a:gd name="connsiteX214" fmla="*/ 67152 w 227013"/>
                  <a:gd name="connsiteY214" fmla="*/ 39370 h 547687"/>
                  <a:gd name="connsiteX215" fmla="*/ 68584 w 227013"/>
                  <a:gd name="connsiteY215" fmla="*/ 32861 h 547687"/>
                  <a:gd name="connsiteX216" fmla="*/ 70969 w 227013"/>
                  <a:gd name="connsiteY216" fmla="*/ 26670 h 547687"/>
                  <a:gd name="connsiteX217" fmla="*/ 73832 w 227013"/>
                  <a:gd name="connsiteY217" fmla="*/ 20955 h 547687"/>
                  <a:gd name="connsiteX218" fmla="*/ 77807 w 227013"/>
                  <a:gd name="connsiteY218" fmla="*/ 15875 h 547687"/>
                  <a:gd name="connsiteX219" fmla="*/ 82260 w 227013"/>
                  <a:gd name="connsiteY219" fmla="*/ 11430 h 547687"/>
                  <a:gd name="connsiteX220" fmla="*/ 87349 w 227013"/>
                  <a:gd name="connsiteY220" fmla="*/ 7461 h 547687"/>
                  <a:gd name="connsiteX221" fmla="*/ 92756 w 227013"/>
                  <a:gd name="connsiteY221" fmla="*/ 4286 h 547687"/>
                  <a:gd name="connsiteX222" fmla="*/ 98799 w 227013"/>
                  <a:gd name="connsiteY222" fmla="*/ 2064 h 547687"/>
                  <a:gd name="connsiteX223" fmla="*/ 105160 w 227013"/>
                  <a:gd name="connsiteY223" fmla="*/ 476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</a:cxnLst>
                <a:rect l="l" t="t" r="r" b="b"/>
                <a:pathLst>
                  <a:path w="227013" h="547687">
                    <a:moveTo>
                      <a:pt x="107625" y="112712"/>
                    </a:moveTo>
                    <a:lnTo>
                      <a:pt x="114620" y="112712"/>
                    </a:lnTo>
                    <a:lnTo>
                      <a:pt x="121455" y="113189"/>
                    </a:lnTo>
                    <a:lnTo>
                      <a:pt x="128291" y="114301"/>
                    </a:lnTo>
                    <a:lnTo>
                      <a:pt x="137512" y="115254"/>
                    </a:lnTo>
                    <a:lnTo>
                      <a:pt x="146414" y="117160"/>
                    </a:lnTo>
                    <a:lnTo>
                      <a:pt x="154681" y="119861"/>
                    </a:lnTo>
                    <a:lnTo>
                      <a:pt x="162311" y="123038"/>
                    </a:lnTo>
                    <a:lnTo>
                      <a:pt x="169465" y="127010"/>
                    </a:lnTo>
                    <a:lnTo>
                      <a:pt x="176301" y="131617"/>
                    </a:lnTo>
                    <a:lnTo>
                      <a:pt x="182660" y="136701"/>
                    </a:lnTo>
                    <a:lnTo>
                      <a:pt x="188542" y="142420"/>
                    </a:lnTo>
                    <a:lnTo>
                      <a:pt x="193947" y="148457"/>
                    </a:lnTo>
                    <a:lnTo>
                      <a:pt x="199034" y="155129"/>
                    </a:lnTo>
                    <a:lnTo>
                      <a:pt x="203485" y="162119"/>
                    </a:lnTo>
                    <a:lnTo>
                      <a:pt x="207460" y="169427"/>
                    </a:lnTo>
                    <a:lnTo>
                      <a:pt x="211275" y="177371"/>
                    </a:lnTo>
                    <a:lnTo>
                      <a:pt x="214454" y="185155"/>
                    </a:lnTo>
                    <a:lnTo>
                      <a:pt x="217316" y="193416"/>
                    </a:lnTo>
                    <a:lnTo>
                      <a:pt x="219859" y="201836"/>
                    </a:lnTo>
                    <a:lnTo>
                      <a:pt x="222085" y="210574"/>
                    </a:lnTo>
                    <a:lnTo>
                      <a:pt x="223675" y="219152"/>
                    </a:lnTo>
                    <a:lnTo>
                      <a:pt x="225106" y="227890"/>
                    </a:lnTo>
                    <a:lnTo>
                      <a:pt x="226059" y="236786"/>
                    </a:lnTo>
                    <a:lnTo>
                      <a:pt x="226695" y="245683"/>
                    </a:lnTo>
                    <a:lnTo>
                      <a:pt x="227013" y="254262"/>
                    </a:lnTo>
                    <a:lnTo>
                      <a:pt x="227013" y="262999"/>
                    </a:lnTo>
                    <a:lnTo>
                      <a:pt x="226695" y="271578"/>
                    </a:lnTo>
                    <a:lnTo>
                      <a:pt x="225900" y="279839"/>
                    </a:lnTo>
                    <a:lnTo>
                      <a:pt x="225265" y="284287"/>
                    </a:lnTo>
                    <a:lnTo>
                      <a:pt x="223675" y="288259"/>
                    </a:lnTo>
                    <a:lnTo>
                      <a:pt x="221767" y="291595"/>
                    </a:lnTo>
                    <a:lnTo>
                      <a:pt x="219383" y="294614"/>
                    </a:lnTo>
                    <a:lnTo>
                      <a:pt x="216521" y="296997"/>
                    </a:lnTo>
                    <a:lnTo>
                      <a:pt x="213342" y="298903"/>
                    </a:lnTo>
                    <a:lnTo>
                      <a:pt x="210003" y="300333"/>
                    </a:lnTo>
                    <a:lnTo>
                      <a:pt x="206506" y="301286"/>
                    </a:lnTo>
                    <a:lnTo>
                      <a:pt x="202849" y="301921"/>
                    </a:lnTo>
                    <a:lnTo>
                      <a:pt x="199352" y="301921"/>
                    </a:lnTo>
                    <a:lnTo>
                      <a:pt x="195855" y="301286"/>
                    </a:lnTo>
                    <a:lnTo>
                      <a:pt x="192675" y="300492"/>
                    </a:lnTo>
                    <a:lnTo>
                      <a:pt x="189496" y="298903"/>
                    </a:lnTo>
                    <a:lnTo>
                      <a:pt x="186793" y="297156"/>
                    </a:lnTo>
                    <a:lnTo>
                      <a:pt x="184409" y="294773"/>
                    </a:lnTo>
                    <a:lnTo>
                      <a:pt x="182501" y="291595"/>
                    </a:lnTo>
                    <a:lnTo>
                      <a:pt x="181229" y="288259"/>
                    </a:lnTo>
                    <a:lnTo>
                      <a:pt x="180752" y="284287"/>
                    </a:lnTo>
                    <a:lnTo>
                      <a:pt x="180752" y="279839"/>
                    </a:lnTo>
                    <a:lnTo>
                      <a:pt x="181388" y="273008"/>
                    </a:lnTo>
                    <a:lnTo>
                      <a:pt x="181706" y="265700"/>
                    </a:lnTo>
                    <a:lnTo>
                      <a:pt x="181865" y="258074"/>
                    </a:lnTo>
                    <a:lnTo>
                      <a:pt x="181706" y="250131"/>
                    </a:lnTo>
                    <a:lnTo>
                      <a:pt x="181229" y="241711"/>
                    </a:lnTo>
                    <a:lnTo>
                      <a:pt x="180434" y="233291"/>
                    </a:lnTo>
                    <a:lnTo>
                      <a:pt x="179321" y="225030"/>
                    </a:lnTo>
                    <a:lnTo>
                      <a:pt x="177732" y="216769"/>
                    </a:lnTo>
                    <a:lnTo>
                      <a:pt x="175665" y="208667"/>
                    </a:lnTo>
                    <a:lnTo>
                      <a:pt x="173122" y="201042"/>
                    </a:lnTo>
                    <a:lnTo>
                      <a:pt x="170260" y="193416"/>
                    </a:lnTo>
                    <a:lnTo>
                      <a:pt x="166604" y="186744"/>
                    </a:lnTo>
                    <a:lnTo>
                      <a:pt x="166604" y="219947"/>
                    </a:lnTo>
                    <a:lnTo>
                      <a:pt x="167240" y="252991"/>
                    </a:lnTo>
                    <a:lnTo>
                      <a:pt x="167557" y="286194"/>
                    </a:lnTo>
                    <a:lnTo>
                      <a:pt x="168193" y="289371"/>
                    </a:lnTo>
                    <a:lnTo>
                      <a:pt x="168352" y="292866"/>
                    </a:lnTo>
                    <a:lnTo>
                      <a:pt x="168511" y="350217"/>
                    </a:lnTo>
                    <a:lnTo>
                      <a:pt x="168829" y="407567"/>
                    </a:lnTo>
                    <a:lnTo>
                      <a:pt x="169624" y="464759"/>
                    </a:lnTo>
                    <a:lnTo>
                      <a:pt x="171532" y="522269"/>
                    </a:lnTo>
                    <a:lnTo>
                      <a:pt x="171373" y="527035"/>
                    </a:lnTo>
                    <a:lnTo>
                      <a:pt x="170578" y="531483"/>
                    </a:lnTo>
                    <a:lnTo>
                      <a:pt x="168988" y="535137"/>
                    </a:lnTo>
                    <a:lnTo>
                      <a:pt x="166763" y="538473"/>
                    </a:lnTo>
                    <a:lnTo>
                      <a:pt x="164378" y="541333"/>
                    </a:lnTo>
                    <a:lnTo>
                      <a:pt x="161358" y="543557"/>
                    </a:lnTo>
                    <a:lnTo>
                      <a:pt x="158019" y="545463"/>
                    </a:lnTo>
                    <a:lnTo>
                      <a:pt x="154363" y="546575"/>
                    </a:lnTo>
                    <a:lnTo>
                      <a:pt x="150547" y="547369"/>
                    </a:lnTo>
                    <a:lnTo>
                      <a:pt x="146732" y="547687"/>
                    </a:lnTo>
                    <a:lnTo>
                      <a:pt x="142917" y="547211"/>
                    </a:lnTo>
                    <a:lnTo>
                      <a:pt x="139101" y="546575"/>
                    </a:lnTo>
                    <a:lnTo>
                      <a:pt x="135445" y="545304"/>
                    </a:lnTo>
                    <a:lnTo>
                      <a:pt x="131789" y="543557"/>
                    </a:lnTo>
                    <a:lnTo>
                      <a:pt x="128609" y="541333"/>
                    </a:lnTo>
                    <a:lnTo>
                      <a:pt x="125907" y="538473"/>
                    </a:lnTo>
                    <a:lnTo>
                      <a:pt x="123522" y="535137"/>
                    </a:lnTo>
                    <a:lnTo>
                      <a:pt x="121614" y="531324"/>
                    </a:lnTo>
                    <a:lnTo>
                      <a:pt x="120502" y="527035"/>
                    </a:lnTo>
                    <a:lnTo>
                      <a:pt x="119866" y="522269"/>
                    </a:lnTo>
                    <a:lnTo>
                      <a:pt x="117958" y="462217"/>
                    </a:lnTo>
                    <a:lnTo>
                      <a:pt x="117004" y="402484"/>
                    </a:lnTo>
                    <a:lnTo>
                      <a:pt x="116686" y="342432"/>
                    </a:lnTo>
                    <a:lnTo>
                      <a:pt x="109214" y="342432"/>
                    </a:lnTo>
                    <a:lnTo>
                      <a:pt x="108897" y="402484"/>
                    </a:lnTo>
                    <a:lnTo>
                      <a:pt x="108102" y="462217"/>
                    </a:lnTo>
                    <a:lnTo>
                      <a:pt x="106035" y="522269"/>
                    </a:lnTo>
                    <a:lnTo>
                      <a:pt x="105558" y="527035"/>
                    </a:lnTo>
                    <a:lnTo>
                      <a:pt x="104286" y="531324"/>
                    </a:lnTo>
                    <a:lnTo>
                      <a:pt x="102379" y="535137"/>
                    </a:lnTo>
                    <a:lnTo>
                      <a:pt x="99994" y="538473"/>
                    </a:lnTo>
                    <a:lnTo>
                      <a:pt x="97292" y="541333"/>
                    </a:lnTo>
                    <a:lnTo>
                      <a:pt x="94112" y="543557"/>
                    </a:lnTo>
                    <a:lnTo>
                      <a:pt x="90774" y="545304"/>
                    </a:lnTo>
                    <a:lnTo>
                      <a:pt x="86958" y="546575"/>
                    </a:lnTo>
                    <a:lnTo>
                      <a:pt x="83143" y="547211"/>
                    </a:lnTo>
                    <a:lnTo>
                      <a:pt x="79328" y="547687"/>
                    </a:lnTo>
                    <a:lnTo>
                      <a:pt x="75512" y="547369"/>
                    </a:lnTo>
                    <a:lnTo>
                      <a:pt x="71697" y="546575"/>
                    </a:lnTo>
                    <a:lnTo>
                      <a:pt x="68041" y="545463"/>
                    </a:lnTo>
                    <a:lnTo>
                      <a:pt x="64702" y="543557"/>
                    </a:lnTo>
                    <a:lnTo>
                      <a:pt x="61681" y="541333"/>
                    </a:lnTo>
                    <a:lnTo>
                      <a:pt x="59138" y="538473"/>
                    </a:lnTo>
                    <a:lnTo>
                      <a:pt x="57071" y="535137"/>
                    </a:lnTo>
                    <a:lnTo>
                      <a:pt x="55481" y="531483"/>
                    </a:lnTo>
                    <a:lnTo>
                      <a:pt x="54527" y="527035"/>
                    </a:lnTo>
                    <a:lnTo>
                      <a:pt x="54368" y="522269"/>
                    </a:lnTo>
                    <a:lnTo>
                      <a:pt x="56276" y="464759"/>
                    </a:lnTo>
                    <a:lnTo>
                      <a:pt x="57230" y="407567"/>
                    </a:lnTo>
                    <a:lnTo>
                      <a:pt x="57548" y="350217"/>
                    </a:lnTo>
                    <a:lnTo>
                      <a:pt x="57707" y="292866"/>
                    </a:lnTo>
                    <a:lnTo>
                      <a:pt x="57707" y="292231"/>
                    </a:lnTo>
                    <a:lnTo>
                      <a:pt x="57707" y="291277"/>
                    </a:lnTo>
                    <a:lnTo>
                      <a:pt x="57707" y="288100"/>
                    </a:lnTo>
                    <a:lnTo>
                      <a:pt x="57707" y="191669"/>
                    </a:lnTo>
                    <a:lnTo>
                      <a:pt x="54368" y="199135"/>
                    </a:lnTo>
                    <a:lnTo>
                      <a:pt x="51666" y="207079"/>
                    </a:lnTo>
                    <a:lnTo>
                      <a:pt x="49758" y="215340"/>
                    </a:lnTo>
                    <a:lnTo>
                      <a:pt x="47851" y="223601"/>
                    </a:lnTo>
                    <a:lnTo>
                      <a:pt x="46738" y="232179"/>
                    </a:lnTo>
                    <a:lnTo>
                      <a:pt x="45784" y="240917"/>
                    </a:lnTo>
                    <a:lnTo>
                      <a:pt x="45307" y="249178"/>
                    </a:lnTo>
                    <a:lnTo>
                      <a:pt x="45148" y="257598"/>
                    </a:lnTo>
                    <a:lnTo>
                      <a:pt x="45307" y="265382"/>
                    </a:lnTo>
                    <a:lnTo>
                      <a:pt x="45625" y="272849"/>
                    </a:lnTo>
                    <a:lnTo>
                      <a:pt x="46261" y="279839"/>
                    </a:lnTo>
                    <a:lnTo>
                      <a:pt x="46420" y="284287"/>
                    </a:lnTo>
                    <a:lnTo>
                      <a:pt x="45625" y="288259"/>
                    </a:lnTo>
                    <a:lnTo>
                      <a:pt x="44353" y="291595"/>
                    </a:lnTo>
                    <a:lnTo>
                      <a:pt x="42604" y="294773"/>
                    </a:lnTo>
                    <a:lnTo>
                      <a:pt x="40379" y="297156"/>
                    </a:lnTo>
                    <a:lnTo>
                      <a:pt x="37517" y="298903"/>
                    </a:lnTo>
                    <a:lnTo>
                      <a:pt x="34497" y="300492"/>
                    </a:lnTo>
                    <a:lnTo>
                      <a:pt x="31158" y="301604"/>
                    </a:lnTo>
                    <a:lnTo>
                      <a:pt x="27661" y="302080"/>
                    </a:lnTo>
                    <a:lnTo>
                      <a:pt x="24164" y="301921"/>
                    </a:lnTo>
                    <a:lnTo>
                      <a:pt x="20507" y="301604"/>
                    </a:lnTo>
                    <a:lnTo>
                      <a:pt x="17010" y="300492"/>
                    </a:lnTo>
                    <a:lnTo>
                      <a:pt x="13671" y="298903"/>
                    </a:lnTo>
                    <a:lnTo>
                      <a:pt x="10492" y="297156"/>
                    </a:lnTo>
                    <a:lnTo>
                      <a:pt x="7630" y="294614"/>
                    </a:lnTo>
                    <a:lnTo>
                      <a:pt x="5246" y="291595"/>
                    </a:lnTo>
                    <a:lnTo>
                      <a:pt x="3338" y="288259"/>
                    </a:lnTo>
                    <a:lnTo>
                      <a:pt x="1907" y="284287"/>
                    </a:lnTo>
                    <a:lnTo>
                      <a:pt x="954" y="279839"/>
                    </a:lnTo>
                    <a:lnTo>
                      <a:pt x="318" y="271737"/>
                    </a:lnTo>
                    <a:lnTo>
                      <a:pt x="0" y="263317"/>
                    </a:lnTo>
                    <a:lnTo>
                      <a:pt x="0" y="254897"/>
                    </a:lnTo>
                    <a:lnTo>
                      <a:pt x="159" y="246318"/>
                    </a:lnTo>
                    <a:lnTo>
                      <a:pt x="795" y="237581"/>
                    </a:lnTo>
                    <a:lnTo>
                      <a:pt x="1748" y="229161"/>
                    </a:lnTo>
                    <a:lnTo>
                      <a:pt x="3020" y="220423"/>
                    </a:lnTo>
                    <a:lnTo>
                      <a:pt x="4610" y="211844"/>
                    </a:lnTo>
                    <a:lnTo>
                      <a:pt x="6677" y="203583"/>
                    </a:lnTo>
                    <a:lnTo>
                      <a:pt x="9061" y="195164"/>
                    </a:lnTo>
                    <a:lnTo>
                      <a:pt x="11764" y="187061"/>
                    </a:lnTo>
                    <a:lnTo>
                      <a:pt x="14943" y="179118"/>
                    </a:lnTo>
                    <a:lnTo>
                      <a:pt x="18441" y="171493"/>
                    </a:lnTo>
                    <a:lnTo>
                      <a:pt x="22256" y="164185"/>
                    </a:lnTo>
                    <a:lnTo>
                      <a:pt x="26548" y="157353"/>
                    </a:lnTo>
                    <a:lnTo>
                      <a:pt x="31476" y="150681"/>
                    </a:lnTo>
                    <a:lnTo>
                      <a:pt x="36404" y="144644"/>
                    </a:lnTo>
                    <a:lnTo>
                      <a:pt x="42128" y="138766"/>
                    </a:lnTo>
                    <a:lnTo>
                      <a:pt x="48168" y="133524"/>
                    </a:lnTo>
                    <a:lnTo>
                      <a:pt x="54527" y="128916"/>
                    </a:lnTo>
                    <a:lnTo>
                      <a:pt x="61522" y="124627"/>
                    </a:lnTo>
                    <a:lnTo>
                      <a:pt x="68994" y="121291"/>
                    </a:lnTo>
                    <a:lnTo>
                      <a:pt x="76625" y="118272"/>
                    </a:lnTo>
                    <a:lnTo>
                      <a:pt x="85051" y="116048"/>
                    </a:lnTo>
                    <a:lnTo>
                      <a:pt x="93953" y="114777"/>
                    </a:lnTo>
                    <a:lnTo>
                      <a:pt x="100630" y="113348"/>
                    </a:lnTo>
                    <a:close/>
                    <a:moveTo>
                      <a:pt x="111840" y="0"/>
                    </a:moveTo>
                    <a:lnTo>
                      <a:pt x="118678" y="476"/>
                    </a:lnTo>
                    <a:lnTo>
                      <a:pt x="125039" y="2064"/>
                    </a:lnTo>
                    <a:lnTo>
                      <a:pt x="130923" y="4286"/>
                    </a:lnTo>
                    <a:lnTo>
                      <a:pt x="136489" y="7461"/>
                    </a:lnTo>
                    <a:lnTo>
                      <a:pt x="141578" y="11430"/>
                    </a:lnTo>
                    <a:lnTo>
                      <a:pt x="146031" y="15875"/>
                    </a:lnTo>
                    <a:lnTo>
                      <a:pt x="149848" y="20955"/>
                    </a:lnTo>
                    <a:lnTo>
                      <a:pt x="152869" y="26670"/>
                    </a:lnTo>
                    <a:lnTo>
                      <a:pt x="155255" y="32861"/>
                    </a:lnTo>
                    <a:lnTo>
                      <a:pt x="156845" y="39370"/>
                    </a:lnTo>
                    <a:lnTo>
                      <a:pt x="157163" y="46196"/>
                    </a:lnTo>
                    <a:lnTo>
                      <a:pt x="156845" y="52864"/>
                    </a:lnTo>
                    <a:lnTo>
                      <a:pt x="155255" y="59373"/>
                    </a:lnTo>
                    <a:lnTo>
                      <a:pt x="152869" y="65564"/>
                    </a:lnTo>
                    <a:lnTo>
                      <a:pt x="149848" y="71120"/>
                    </a:lnTo>
                    <a:lnTo>
                      <a:pt x="146031" y="76200"/>
                    </a:lnTo>
                    <a:lnTo>
                      <a:pt x="141578" y="80804"/>
                    </a:lnTo>
                    <a:lnTo>
                      <a:pt x="136489" y="84773"/>
                    </a:lnTo>
                    <a:lnTo>
                      <a:pt x="130923" y="87789"/>
                    </a:lnTo>
                    <a:lnTo>
                      <a:pt x="125039" y="90170"/>
                    </a:lnTo>
                    <a:lnTo>
                      <a:pt x="118678" y="91599"/>
                    </a:lnTo>
                    <a:lnTo>
                      <a:pt x="111840" y="92075"/>
                    </a:lnTo>
                    <a:lnTo>
                      <a:pt x="105160" y="91599"/>
                    </a:lnTo>
                    <a:lnTo>
                      <a:pt x="98799" y="90170"/>
                    </a:lnTo>
                    <a:lnTo>
                      <a:pt x="92756" y="87789"/>
                    </a:lnTo>
                    <a:lnTo>
                      <a:pt x="87349" y="84773"/>
                    </a:lnTo>
                    <a:lnTo>
                      <a:pt x="82260" y="80804"/>
                    </a:lnTo>
                    <a:lnTo>
                      <a:pt x="77807" y="76200"/>
                    </a:lnTo>
                    <a:lnTo>
                      <a:pt x="73832" y="71120"/>
                    </a:lnTo>
                    <a:lnTo>
                      <a:pt x="70969" y="65564"/>
                    </a:lnTo>
                    <a:lnTo>
                      <a:pt x="68584" y="59373"/>
                    </a:lnTo>
                    <a:lnTo>
                      <a:pt x="67152" y="52864"/>
                    </a:lnTo>
                    <a:lnTo>
                      <a:pt x="66675" y="46196"/>
                    </a:lnTo>
                    <a:lnTo>
                      <a:pt x="67152" y="39370"/>
                    </a:lnTo>
                    <a:lnTo>
                      <a:pt x="68584" y="32861"/>
                    </a:lnTo>
                    <a:lnTo>
                      <a:pt x="70969" y="26670"/>
                    </a:lnTo>
                    <a:lnTo>
                      <a:pt x="73832" y="20955"/>
                    </a:lnTo>
                    <a:lnTo>
                      <a:pt x="77807" y="15875"/>
                    </a:lnTo>
                    <a:lnTo>
                      <a:pt x="82260" y="11430"/>
                    </a:lnTo>
                    <a:lnTo>
                      <a:pt x="87349" y="7461"/>
                    </a:lnTo>
                    <a:lnTo>
                      <a:pt x="92756" y="4286"/>
                    </a:lnTo>
                    <a:lnTo>
                      <a:pt x="98799" y="2064"/>
                    </a:lnTo>
                    <a:lnTo>
                      <a:pt x="105160" y="47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68051508-D000-7D40-A6AB-402B39B1A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9122" y="1809750"/>
                <a:ext cx="311618" cy="751803"/>
              </a:xfrm>
              <a:custGeom>
                <a:avLst/>
                <a:gdLst>
                  <a:gd name="connsiteX0" fmla="*/ 107625 w 227013"/>
                  <a:gd name="connsiteY0" fmla="*/ 112712 h 547687"/>
                  <a:gd name="connsiteX1" fmla="*/ 114620 w 227013"/>
                  <a:gd name="connsiteY1" fmla="*/ 112712 h 547687"/>
                  <a:gd name="connsiteX2" fmla="*/ 121455 w 227013"/>
                  <a:gd name="connsiteY2" fmla="*/ 113189 h 547687"/>
                  <a:gd name="connsiteX3" fmla="*/ 128291 w 227013"/>
                  <a:gd name="connsiteY3" fmla="*/ 114301 h 547687"/>
                  <a:gd name="connsiteX4" fmla="*/ 137512 w 227013"/>
                  <a:gd name="connsiteY4" fmla="*/ 115254 h 547687"/>
                  <a:gd name="connsiteX5" fmla="*/ 146414 w 227013"/>
                  <a:gd name="connsiteY5" fmla="*/ 117160 h 547687"/>
                  <a:gd name="connsiteX6" fmla="*/ 154681 w 227013"/>
                  <a:gd name="connsiteY6" fmla="*/ 119861 h 547687"/>
                  <a:gd name="connsiteX7" fmla="*/ 162311 w 227013"/>
                  <a:gd name="connsiteY7" fmla="*/ 123038 h 547687"/>
                  <a:gd name="connsiteX8" fmla="*/ 169465 w 227013"/>
                  <a:gd name="connsiteY8" fmla="*/ 127010 h 547687"/>
                  <a:gd name="connsiteX9" fmla="*/ 176301 w 227013"/>
                  <a:gd name="connsiteY9" fmla="*/ 131617 h 547687"/>
                  <a:gd name="connsiteX10" fmla="*/ 182660 w 227013"/>
                  <a:gd name="connsiteY10" fmla="*/ 136701 h 547687"/>
                  <a:gd name="connsiteX11" fmla="*/ 188542 w 227013"/>
                  <a:gd name="connsiteY11" fmla="*/ 142420 h 547687"/>
                  <a:gd name="connsiteX12" fmla="*/ 193947 w 227013"/>
                  <a:gd name="connsiteY12" fmla="*/ 148457 h 547687"/>
                  <a:gd name="connsiteX13" fmla="*/ 199034 w 227013"/>
                  <a:gd name="connsiteY13" fmla="*/ 155129 h 547687"/>
                  <a:gd name="connsiteX14" fmla="*/ 203485 w 227013"/>
                  <a:gd name="connsiteY14" fmla="*/ 162119 h 547687"/>
                  <a:gd name="connsiteX15" fmla="*/ 207460 w 227013"/>
                  <a:gd name="connsiteY15" fmla="*/ 169427 h 547687"/>
                  <a:gd name="connsiteX16" fmla="*/ 211275 w 227013"/>
                  <a:gd name="connsiteY16" fmla="*/ 177371 h 547687"/>
                  <a:gd name="connsiteX17" fmla="*/ 214454 w 227013"/>
                  <a:gd name="connsiteY17" fmla="*/ 185155 h 547687"/>
                  <a:gd name="connsiteX18" fmla="*/ 217316 w 227013"/>
                  <a:gd name="connsiteY18" fmla="*/ 193416 h 547687"/>
                  <a:gd name="connsiteX19" fmla="*/ 219859 w 227013"/>
                  <a:gd name="connsiteY19" fmla="*/ 201836 h 547687"/>
                  <a:gd name="connsiteX20" fmla="*/ 222085 w 227013"/>
                  <a:gd name="connsiteY20" fmla="*/ 210574 h 547687"/>
                  <a:gd name="connsiteX21" fmla="*/ 223675 w 227013"/>
                  <a:gd name="connsiteY21" fmla="*/ 219152 h 547687"/>
                  <a:gd name="connsiteX22" fmla="*/ 225106 w 227013"/>
                  <a:gd name="connsiteY22" fmla="*/ 227890 h 547687"/>
                  <a:gd name="connsiteX23" fmla="*/ 226059 w 227013"/>
                  <a:gd name="connsiteY23" fmla="*/ 236786 h 547687"/>
                  <a:gd name="connsiteX24" fmla="*/ 226695 w 227013"/>
                  <a:gd name="connsiteY24" fmla="*/ 245683 h 547687"/>
                  <a:gd name="connsiteX25" fmla="*/ 227013 w 227013"/>
                  <a:gd name="connsiteY25" fmla="*/ 254262 h 547687"/>
                  <a:gd name="connsiteX26" fmla="*/ 227013 w 227013"/>
                  <a:gd name="connsiteY26" fmla="*/ 262999 h 547687"/>
                  <a:gd name="connsiteX27" fmla="*/ 226695 w 227013"/>
                  <a:gd name="connsiteY27" fmla="*/ 271578 h 547687"/>
                  <a:gd name="connsiteX28" fmla="*/ 225900 w 227013"/>
                  <a:gd name="connsiteY28" fmla="*/ 279839 h 547687"/>
                  <a:gd name="connsiteX29" fmla="*/ 225265 w 227013"/>
                  <a:gd name="connsiteY29" fmla="*/ 284287 h 547687"/>
                  <a:gd name="connsiteX30" fmla="*/ 223675 w 227013"/>
                  <a:gd name="connsiteY30" fmla="*/ 288259 h 547687"/>
                  <a:gd name="connsiteX31" fmla="*/ 221767 w 227013"/>
                  <a:gd name="connsiteY31" fmla="*/ 291595 h 547687"/>
                  <a:gd name="connsiteX32" fmla="*/ 219383 w 227013"/>
                  <a:gd name="connsiteY32" fmla="*/ 294614 h 547687"/>
                  <a:gd name="connsiteX33" fmla="*/ 216521 w 227013"/>
                  <a:gd name="connsiteY33" fmla="*/ 296997 h 547687"/>
                  <a:gd name="connsiteX34" fmla="*/ 213342 w 227013"/>
                  <a:gd name="connsiteY34" fmla="*/ 298903 h 547687"/>
                  <a:gd name="connsiteX35" fmla="*/ 210003 w 227013"/>
                  <a:gd name="connsiteY35" fmla="*/ 300333 h 547687"/>
                  <a:gd name="connsiteX36" fmla="*/ 206506 w 227013"/>
                  <a:gd name="connsiteY36" fmla="*/ 301286 h 547687"/>
                  <a:gd name="connsiteX37" fmla="*/ 202849 w 227013"/>
                  <a:gd name="connsiteY37" fmla="*/ 301921 h 547687"/>
                  <a:gd name="connsiteX38" fmla="*/ 199352 w 227013"/>
                  <a:gd name="connsiteY38" fmla="*/ 301921 h 547687"/>
                  <a:gd name="connsiteX39" fmla="*/ 195855 w 227013"/>
                  <a:gd name="connsiteY39" fmla="*/ 301286 h 547687"/>
                  <a:gd name="connsiteX40" fmla="*/ 192675 w 227013"/>
                  <a:gd name="connsiteY40" fmla="*/ 300492 h 547687"/>
                  <a:gd name="connsiteX41" fmla="*/ 189496 w 227013"/>
                  <a:gd name="connsiteY41" fmla="*/ 298903 h 547687"/>
                  <a:gd name="connsiteX42" fmla="*/ 186793 w 227013"/>
                  <a:gd name="connsiteY42" fmla="*/ 297156 h 547687"/>
                  <a:gd name="connsiteX43" fmla="*/ 184409 w 227013"/>
                  <a:gd name="connsiteY43" fmla="*/ 294773 h 547687"/>
                  <a:gd name="connsiteX44" fmla="*/ 182501 w 227013"/>
                  <a:gd name="connsiteY44" fmla="*/ 291595 h 547687"/>
                  <a:gd name="connsiteX45" fmla="*/ 181229 w 227013"/>
                  <a:gd name="connsiteY45" fmla="*/ 288259 h 547687"/>
                  <a:gd name="connsiteX46" fmla="*/ 180752 w 227013"/>
                  <a:gd name="connsiteY46" fmla="*/ 284287 h 547687"/>
                  <a:gd name="connsiteX47" fmla="*/ 180752 w 227013"/>
                  <a:gd name="connsiteY47" fmla="*/ 279839 h 547687"/>
                  <a:gd name="connsiteX48" fmla="*/ 181388 w 227013"/>
                  <a:gd name="connsiteY48" fmla="*/ 273008 h 547687"/>
                  <a:gd name="connsiteX49" fmla="*/ 181706 w 227013"/>
                  <a:gd name="connsiteY49" fmla="*/ 265700 h 547687"/>
                  <a:gd name="connsiteX50" fmla="*/ 181865 w 227013"/>
                  <a:gd name="connsiteY50" fmla="*/ 258074 h 547687"/>
                  <a:gd name="connsiteX51" fmla="*/ 181706 w 227013"/>
                  <a:gd name="connsiteY51" fmla="*/ 250131 h 547687"/>
                  <a:gd name="connsiteX52" fmla="*/ 181229 w 227013"/>
                  <a:gd name="connsiteY52" fmla="*/ 241711 h 547687"/>
                  <a:gd name="connsiteX53" fmla="*/ 180434 w 227013"/>
                  <a:gd name="connsiteY53" fmla="*/ 233291 h 547687"/>
                  <a:gd name="connsiteX54" fmla="*/ 179321 w 227013"/>
                  <a:gd name="connsiteY54" fmla="*/ 225030 h 547687"/>
                  <a:gd name="connsiteX55" fmla="*/ 177732 w 227013"/>
                  <a:gd name="connsiteY55" fmla="*/ 216769 h 547687"/>
                  <a:gd name="connsiteX56" fmla="*/ 175665 w 227013"/>
                  <a:gd name="connsiteY56" fmla="*/ 208667 h 547687"/>
                  <a:gd name="connsiteX57" fmla="*/ 173122 w 227013"/>
                  <a:gd name="connsiteY57" fmla="*/ 201042 h 547687"/>
                  <a:gd name="connsiteX58" fmla="*/ 170260 w 227013"/>
                  <a:gd name="connsiteY58" fmla="*/ 193416 h 547687"/>
                  <a:gd name="connsiteX59" fmla="*/ 166604 w 227013"/>
                  <a:gd name="connsiteY59" fmla="*/ 186744 h 547687"/>
                  <a:gd name="connsiteX60" fmla="*/ 166604 w 227013"/>
                  <a:gd name="connsiteY60" fmla="*/ 219947 h 547687"/>
                  <a:gd name="connsiteX61" fmla="*/ 167240 w 227013"/>
                  <a:gd name="connsiteY61" fmla="*/ 252991 h 547687"/>
                  <a:gd name="connsiteX62" fmla="*/ 167557 w 227013"/>
                  <a:gd name="connsiteY62" fmla="*/ 286194 h 547687"/>
                  <a:gd name="connsiteX63" fmla="*/ 168193 w 227013"/>
                  <a:gd name="connsiteY63" fmla="*/ 289371 h 547687"/>
                  <a:gd name="connsiteX64" fmla="*/ 168352 w 227013"/>
                  <a:gd name="connsiteY64" fmla="*/ 292866 h 547687"/>
                  <a:gd name="connsiteX65" fmla="*/ 168511 w 227013"/>
                  <a:gd name="connsiteY65" fmla="*/ 350217 h 547687"/>
                  <a:gd name="connsiteX66" fmla="*/ 168829 w 227013"/>
                  <a:gd name="connsiteY66" fmla="*/ 407567 h 547687"/>
                  <a:gd name="connsiteX67" fmla="*/ 169624 w 227013"/>
                  <a:gd name="connsiteY67" fmla="*/ 464759 h 547687"/>
                  <a:gd name="connsiteX68" fmla="*/ 171532 w 227013"/>
                  <a:gd name="connsiteY68" fmla="*/ 522269 h 547687"/>
                  <a:gd name="connsiteX69" fmla="*/ 171373 w 227013"/>
                  <a:gd name="connsiteY69" fmla="*/ 527035 h 547687"/>
                  <a:gd name="connsiteX70" fmla="*/ 170578 w 227013"/>
                  <a:gd name="connsiteY70" fmla="*/ 531483 h 547687"/>
                  <a:gd name="connsiteX71" fmla="*/ 168988 w 227013"/>
                  <a:gd name="connsiteY71" fmla="*/ 535137 h 547687"/>
                  <a:gd name="connsiteX72" fmla="*/ 166763 w 227013"/>
                  <a:gd name="connsiteY72" fmla="*/ 538473 h 547687"/>
                  <a:gd name="connsiteX73" fmla="*/ 164378 w 227013"/>
                  <a:gd name="connsiteY73" fmla="*/ 541333 h 547687"/>
                  <a:gd name="connsiteX74" fmla="*/ 161358 w 227013"/>
                  <a:gd name="connsiteY74" fmla="*/ 543557 h 547687"/>
                  <a:gd name="connsiteX75" fmla="*/ 158019 w 227013"/>
                  <a:gd name="connsiteY75" fmla="*/ 545463 h 547687"/>
                  <a:gd name="connsiteX76" fmla="*/ 154363 w 227013"/>
                  <a:gd name="connsiteY76" fmla="*/ 546575 h 547687"/>
                  <a:gd name="connsiteX77" fmla="*/ 150547 w 227013"/>
                  <a:gd name="connsiteY77" fmla="*/ 547369 h 547687"/>
                  <a:gd name="connsiteX78" fmla="*/ 146732 w 227013"/>
                  <a:gd name="connsiteY78" fmla="*/ 547687 h 547687"/>
                  <a:gd name="connsiteX79" fmla="*/ 142917 w 227013"/>
                  <a:gd name="connsiteY79" fmla="*/ 547211 h 547687"/>
                  <a:gd name="connsiteX80" fmla="*/ 139101 w 227013"/>
                  <a:gd name="connsiteY80" fmla="*/ 546575 h 547687"/>
                  <a:gd name="connsiteX81" fmla="*/ 135445 w 227013"/>
                  <a:gd name="connsiteY81" fmla="*/ 545304 h 547687"/>
                  <a:gd name="connsiteX82" fmla="*/ 131789 w 227013"/>
                  <a:gd name="connsiteY82" fmla="*/ 543557 h 547687"/>
                  <a:gd name="connsiteX83" fmla="*/ 128609 w 227013"/>
                  <a:gd name="connsiteY83" fmla="*/ 541333 h 547687"/>
                  <a:gd name="connsiteX84" fmla="*/ 125907 w 227013"/>
                  <a:gd name="connsiteY84" fmla="*/ 538473 h 547687"/>
                  <a:gd name="connsiteX85" fmla="*/ 123522 w 227013"/>
                  <a:gd name="connsiteY85" fmla="*/ 535137 h 547687"/>
                  <a:gd name="connsiteX86" fmla="*/ 121614 w 227013"/>
                  <a:gd name="connsiteY86" fmla="*/ 531324 h 547687"/>
                  <a:gd name="connsiteX87" fmla="*/ 120502 w 227013"/>
                  <a:gd name="connsiteY87" fmla="*/ 527035 h 547687"/>
                  <a:gd name="connsiteX88" fmla="*/ 119866 w 227013"/>
                  <a:gd name="connsiteY88" fmla="*/ 522269 h 547687"/>
                  <a:gd name="connsiteX89" fmla="*/ 117958 w 227013"/>
                  <a:gd name="connsiteY89" fmla="*/ 462217 h 547687"/>
                  <a:gd name="connsiteX90" fmla="*/ 117004 w 227013"/>
                  <a:gd name="connsiteY90" fmla="*/ 402484 h 547687"/>
                  <a:gd name="connsiteX91" fmla="*/ 116686 w 227013"/>
                  <a:gd name="connsiteY91" fmla="*/ 342432 h 547687"/>
                  <a:gd name="connsiteX92" fmla="*/ 109214 w 227013"/>
                  <a:gd name="connsiteY92" fmla="*/ 342432 h 547687"/>
                  <a:gd name="connsiteX93" fmla="*/ 108897 w 227013"/>
                  <a:gd name="connsiteY93" fmla="*/ 402484 h 547687"/>
                  <a:gd name="connsiteX94" fmla="*/ 108102 w 227013"/>
                  <a:gd name="connsiteY94" fmla="*/ 462217 h 547687"/>
                  <a:gd name="connsiteX95" fmla="*/ 106035 w 227013"/>
                  <a:gd name="connsiteY95" fmla="*/ 522269 h 547687"/>
                  <a:gd name="connsiteX96" fmla="*/ 105558 w 227013"/>
                  <a:gd name="connsiteY96" fmla="*/ 527035 h 547687"/>
                  <a:gd name="connsiteX97" fmla="*/ 104286 w 227013"/>
                  <a:gd name="connsiteY97" fmla="*/ 531324 h 547687"/>
                  <a:gd name="connsiteX98" fmla="*/ 102379 w 227013"/>
                  <a:gd name="connsiteY98" fmla="*/ 535137 h 547687"/>
                  <a:gd name="connsiteX99" fmla="*/ 99994 w 227013"/>
                  <a:gd name="connsiteY99" fmla="*/ 538473 h 547687"/>
                  <a:gd name="connsiteX100" fmla="*/ 97292 w 227013"/>
                  <a:gd name="connsiteY100" fmla="*/ 541333 h 547687"/>
                  <a:gd name="connsiteX101" fmla="*/ 94112 w 227013"/>
                  <a:gd name="connsiteY101" fmla="*/ 543557 h 547687"/>
                  <a:gd name="connsiteX102" fmla="*/ 90774 w 227013"/>
                  <a:gd name="connsiteY102" fmla="*/ 545304 h 547687"/>
                  <a:gd name="connsiteX103" fmla="*/ 86958 w 227013"/>
                  <a:gd name="connsiteY103" fmla="*/ 546575 h 547687"/>
                  <a:gd name="connsiteX104" fmla="*/ 83143 w 227013"/>
                  <a:gd name="connsiteY104" fmla="*/ 547211 h 547687"/>
                  <a:gd name="connsiteX105" fmla="*/ 79328 w 227013"/>
                  <a:gd name="connsiteY105" fmla="*/ 547687 h 547687"/>
                  <a:gd name="connsiteX106" fmla="*/ 75512 w 227013"/>
                  <a:gd name="connsiteY106" fmla="*/ 547369 h 547687"/>
                  <a:gd name="connsiteX107" fmla="*/ 71697 w 227013"/>
                  <a:gd name="connsiteY107" fmla="*/ 546575 h 547687"/>
                  <a:gd name="connsiteX108" fmla="*/ 68041 w 227013"/>
                  <a:gd name="connsiteY108" fmla="*/ 545463 h 547687"/>
                  <a:gd name="connsiteX109" fmla="*/ 64702 w 227013"/>
                  <a:gd name="connsiteY109" fmla="*/ 543557 h 547687"/>
                  <a:gd name="connsiteX110" fmla="*/ 61681 w 227013"/>
                  <a:gd name="connsiteY110" fmla="*/ 541333 h 547687"/>
                  <a:gd name="connsiteX111" fmla="*/ 59138 w 227013"/>
                  <a:gd name="connsiteY111" fmla="*/ 538473 h 547687"/>
                  <a:gd name="connsiteX112" fmla="*/ 57071 w 227013"/>
                  <a:gd name="connsiteY112" fmla="*/ 535137 h 547687"/>
                  <a:gd name="connsiteX113" fmla="*/ 55481 w 227013"/>
                  <a:gd name="connsiteY113" fmla="*/ 531483 h 547687"/>
                  <a:gd name="connsiteX114" fmla="*/ 54527 w 227013"/>
                  <a:gd name="connsiteY114" fmla="*/ 527035 h 547687"/>
                  <a:gd name="connsiteX115" fmla="*/ 54368 w 227013"/>
                  <a:gd name="connsiteY115" fmla="*/ 522269 h 547687"/>
                  <a:gd name="connsiteX116" fmla="*/ 56276 w 227013"/>
                  <a:gd name="connsiteY116" fmla="*/ 464759 h 547687"/>
                  <a:gd name="connsiteX117" fmla="*/ 57230 w 227013"/>
                  <a:gd name="connsiteY117" fmla="*/ 407567 h 547687"/>
                  <a:gd name="connsiteX118" fmla="*/ 57548 w 227013"/>
                  <a:gd name="connsiteY118" fmla="*/ 350217 h 547687"/>
                  <a:gd name="connsiteX119" fmla="*/ 57707 w 227013"/>
                  <a:gd name="connsiteY119" fmla="*/ 292866 h 547687"/>
                  <a:gd name="connsiteX120" fmla="*/ 57707 w 227013"/>
                  <a:gd name="connsiteY120" fmla="*/ 292231 h 547687"/>
                  <a:gd name="connsiteX121" fmla="*/ 57707 w 227013"/>
                  <a:gd name="connsiteY121" fmla="*/ 291277 h 547687"/>
                  <a:gd name="connsiteX122" fmla="*/ 57707 w 227013"/>
                  <a:gd name="connsiteY122" fmla="*/ 288100 h 547687"/>
                  <a:gd name="connsiteX123" fmla="*/ 57707 w 227013"/>
                  <a:gd name="connsiteY123" fmla="*/ 191669 h 547687"/>
                  <a:gd name="connsiteX124" fmla="*/ 54368 w 227013"/>
                  <a:gd name="connsiteY124" fmla="*/ 199135 h 547687"/>
                  <a:gd name="connsiteX125" fmla="*/ 51666 w 227013"/>
                  <a:gd name="connsiteY125" fmla="*/ 207079 h 547687"/>
                  <a:gd name="connsiteX126" fmla="*/ 49758 w 227013"/>
                  <a:gd name="connsiteY126" fmla="*/ 215340 h 547687"/>
                  <a:gd name="connsiteX127" fmla="*/ 47851 w 227013"/>
                  <a:gd name="connsiteY127" fmla="*/ 223601 h 547687"/>
                  <a:gd name="connsiteX128" fmla="*/ 46738 w 227013"/>
                  <a:gd name="connsiteY128" fmla="*/ 232179 h 547687"/>
                  <a:gd name="connsiteX129" fmla="*/ 45784 w 227013"/>
                  <a:gd name="connsiteY129" fmla="*/ 240917 h 547687"/>
                  <a:gd name="connsiteX130" fmla="*/ 45307 w 227013"/>
                  <a:gd name="connsiteY130" fmla="*/ 249178 h 547687"/>
                  <a:gd name="connsiteX131" fmla="*/ 45148 w 227013"/>
                  <a:gd name="connsiteY131" fmla="*/ 257598 h 547687"/>
                  <a:gd name="connsiteX132" fmla="*/ 45307 w 227013"/>
                  <a:gd name="connsiteY132" fmla="*/ 265382 h 547687"/>
                  <a:gd name="connsiteX133" fmla="*/ 45625 w 227013"/>
                  <a:gd name="connsiteY133" fmla="*/ 272849 h 547687"/>
                  <a:gd name="connsiteX134" fmla="*/ 46261 w 227013"/>
                  <a:gd name="connsiteY134" fmla="*/ 279839 h 547687"/>
                  <a:gd name="connsiteX135" fmla="*/ 46420 w 227013"/>
                  <a:gd name="connsiteY135" fmla="*/ 284287 h 547687"/>
                  <a:gd name="connsiteX136" fmla="*/ 45625 w 227013"/>
                  <a:gd name="connsiteY136" fmla="*/ 288259 h 547687"/>
                  <a:gd name="connsiteX137" fmla="*/ 44353 w 227013"/>
                  <a:gd name="connsiteY137" fmla="*/ 291595 h 547687"/>
                  <a:gd name="connsiteX138" fmla="*/ 42604 w 227013"/>
                  <a:gd name="connsiteY138" fmla="*/ 294773 h 547687"/>
                  <a:gd name="connsiteX139" fmla="*/ 40379 w 227013"/>
                  <a:gd name="connsiteY139" fmla="*/ 297156 h 547687"/>
                  <a:gd name="connsiteX140" fmla="*/ 37517 w 227013"/>
                  <a:gd name="connsiteY140" fmla="*/ 298903 h 547687"/>
                  <a:gd name="connsiteX141" fmla="*/ 34497 w 227013"/>
                  <a:gd name="connsiteY141" fmla="*/ 300492 h 547687"/>
                  <a:gd name="connsiteX142" fmla="*/ 31158 w 227013"/>
                  <a:gd name="connsiteY142" fmla="*/ 301604 h 547687"/>
                  <a:gd name="connsiteX143" fmla="*/ 27661 w 227013"/>
                  <a:gd name="connsiteY143" fmla="*/ 302080 h 547687"/>
                  <a:gd name="connsiteX144" fmla="*/ 24164 w 227013"/>
                  <a:gd name="connsiteY144" fmla="*/ 301921 h 547687"/>
                  <a:gd name="connsiteX145" fmla="*/ 20507 w 227013"/>
                  <a:gd name="connsiteY145" fmla="*/ 301604 h 547687"/>
                  <a:gd name="connsiteX146" fmla="*/ 17010 w 227013"/>
                  <a:gd name="connsiteY146" fmla="*/ 300492 h 547687"/>
                  <a:gd name="connsiteX147" fmla="*/ 13671 w 227013"/>
                  <a:gd name="connsiteY147" fmla="*/ 298903 h 547687"/>
                  <a:gd name="connsiteX148" fmla="*/ 10492 w 227013"/>
                  <a:gd name="connsiteY148" fmla="*/ 297156 h 547687"/>
                  <a:gd name="connsiteX149" fmla="*/ 7630 w 227013"/>
                  <a:gd name="connsiteY149" fmla="*/ 294614 h 547687"/>
                  <a:gd name="connsiteX150" fmla="*/ 5246 w 227013"/>
                  <a:gd name="connsiteY150" fmla="*/ 291595 h 547687"/>
                  <a:gd name="connsiteX151" fmla="*/ 3338 w 227013"/>
                  <a:gd name="connsiteY151" fmla="*/ 288259 h 547687"/>
                  <a:gd name="connsiteX152" fmla="*/ 1907 w 227013"/>
                  <a:gd name="connsiteY152" fmla="*/ 284287 h 547687"/>
                  <a:gd name="connsiteX153" fmla="*/ 954 w 227013"/>
                  <a:gd name="connsiteY153" fmla="*/ 279839 h 547687"/>
                  <a:gd name="connsiteX154" fmla="*/ 318 w 227013"/>
                  <a:gd name="connsiteY154" fmla="*/ 271737 h 547687"/>
                  <a:gd name="connsiteX155" fmla="*/ 0 w 227013"/>
                  <a:gd name="connsiteY155" fmla="*/ 263317 h 547687"/>
                  <a:gd name="connsiteX156" fmla="*/ 0 w 227013"/>
                  <a:gd name="connsiteY156" fmla="*/ 254897 h 547687"/>
                  <a:gd name="connsiteX157" fmla="*/ 159 w 227013"/>
                  <a:gd name="connsiteY157" fmla="*/ 246318 h 547687"/>
                  <a:gd name="connsiteX158" fmla="*/ 795 w 227013"/>
                  <a:gd name="connsiteY158" fmla="*/ 237581 h 547687"/>
                  <a:gd name="connsiteX159" fmla="*/ 1748 w 227013"/>
                  <a:gd name="connsiteY159" fmla="*/ 229161 h 547687"/>
                  <a:gd name="connsiteX160" fmla="*/ 3020 w 227013"/>
                  <a:gd name="connsiteY160" fmla="*/ 220423 h 547687"/>
                  <a:gd name="connsiteX161" fmla="*/ 4610 w 227013"/>
                  <a:gd name="connsiteY161" fmla="*/ 211844 h 547687"/>
                  <a:gd name="connsiteX162" fmla="*/ 6677 w 227013"/>
                  <a:gd name="connsiteY162" fmla="*/ 203583 h 547687"/>
                  <a:gd name="connsiteX163" fmla="*/ 9061 w 227013"/>
                  <a:gd name="connsiteY163" fmla="*/ 195164 h 547687"/>
                  <a:gd name="connsiteX164" fmla="*/ 11764 w 227013"/>
                  <a:gd name="connsiteY164" fmla="*/ 187061 h 547687"/>
                  <a:gd name="connsiteX165" fmla="*/ 14943 w 227013"/>
                  <a:gd name="connsiteY165" fmla="*/ 179118 h 547687"/>
                  <a:gd name="connsiteX166" fmla="*/ 18441 w 227013"/>
                  <a:gd name="connsiteY166" fmla="*/ 171493 h 547687"/>
                  <a:gd name="connsiteX167" fmla="*/ 22256 w 227013"/>
                  <a:gd name="connsiteY167" fmla="*/ 164185 h 547687"/>
                  <a:gd name="connsiteX168" fmla="*/ 26548 w 227013"/>
                  <a:gd name="connsiteY168" fmla="*/ 157353 h 547687"/>
                  <a:gd name="connsiteX169" fmla="*/ 31476 w 227013"/>
                  <a:gd name="connsiteY169" fmla="*/ 150681 h 547687"/>
                  <a:gd name="connsiteX170" fmla="*/ 36404 w 227013"/>
                  <a:gd name="connsiteY170" fmla="*/ 144644 h 547687"/>
                  <a:gd name="connsiteX171" fmla="*/ 42128 w 227013"/>
                  <a:gd name="connsiteY171" fmla="*/ 138766 h 547687"/>
                  <a:gd name="connsiteX172" fmla="*/ 48168 w 227013"/>
                  <a:gd name="connsiteY172" fmla="*/ 133524 h 547687"/>
                  <a:gd name="connsiteX173" fmla="*/ 54527 w 227013"/>
                  <a:gd name="connsiteY173" fmla="*/ 128916 h 547687"/>
                  <a:gd name="connsiteX174" fmla="*/ 61522 w 227013"/>
                  <a:gd name="connsiteY174" fmla="*/ 124627 h 547687"/>
                  <a:gd name="connsiteX175" fmla="*/ 68994 w 227013"/>
                  <a:gd name="connsiteY175" fmla="*/ 121291 h 547687"/>
                  <a:gd name="connsiteX176" fmla="*/ 76625 w 227013"/>
                  <a:gd name="connsiteY176" fmla="*/ 118272 h 547687"/>
                  <a:gd name="connsiteX177" fmla="*/ 85051 w 227013"/>
                  <a:gd name="connsiteY177" fmla="*/ 116048 h 547687"/>
                  <a:gd name="connsiteX178" fmla="*/ 93953 w 227013"/>
                  <a:gd name="connsiteY178" fmla="*/ 114777 h 547687"/>
                  <a:gd name="connsiteX179" fmla="*/ 100630 w 227013"/>
                  <a:gd name="connsiteY179" fmla="*/ 113348 h 547687"/>
                  <a:gd name="connsiteX180" fmla="*/ 111840 w 227013"/>
                  <a:gd name="connsiteY180" fmla="*/ 0 h 547687"/>
                  <a:gd name="connsiteX181" fmla="*/ 118678 w 227013"/>
                  <a:gd name="connsiteY181" fmla="*/ 476 h 547687"/>
                  <a:gd name="connsiteX182" fmla="*/ 125039 w 227013"/>
                  <a:gd name="connsiteY182" fmla="*/ 2064 h 547687"/>
                  <a:gd name="connsiteX183" fmla="*/ 130923 w 227013"/>
                  <a:gd name="connsiteY183" fmla="*/ 4286 h 547687"/>
                  <a:gd name="connsiteX184" fmla="*/ 136489 w 227013"/>
                  <a:gd name="connsiteY184" fmla="*/ 7461 h 547687"/>
                  <a:gd name="connsiteX185" fmla="*/ 141578 w 227013"/>
                  <a:gd name="connsiteY185" fmla="*/ 11430 h 547687"/>
                  <a:gd name="connsiteX186" fmla="*/ 146031 w 227013"/>
                  <a:gd name="connsiteY186" fmla="*/ 15875 h 547687"/>
                  <a:gd name="connsiteX187" fmla="*/ 149848 w 227013"/>
                  <a:gd name="connsiteY187" fmla="*/ 20955 h 547687"/>
                  <a:gd name="connsiteX188" fmla="*/ 152869 w 227013"/>
                  <a:gd name="connsiteY188" fmla="*/ 26670 h 547687"/>
                  <a:gd name="connsiteX189" fmla="*/ 155255 w 227013"/>
                  <a:gd name="connsiteY189" fmla="*/ 32861 h 547687"/>
                  <a:gd name="connsiteX190" fmla="*/ 156845 w 227013"/>
                  <a:gd name="connsiteY190" fmla="*/ 39370 h 547687"/>
                  <a:gd name="connsiteX191" fmla="*/ 157163 w 227013"/>
                  <a:gd name="connsiteY191" fmla="*/ 46196 h 547687"/>
                  <a:gd name="connsiteX192" fmla="*/ 156845 w 227013"/>
                  <a:gd name="connsiteY192" fmla="*/ 52864 h 547687"/>
                  <a:gd name="connsiteX193" fmla="*/ 155255 w 227013"/>
                  <a:gd name="connsiteY193" fmla="*/ 59373 h 547687"/>
                  <a:gd name="connsiteX194" fmla="*/ 152869 w 227013"/>
                  <a:gd name="connsiteY194" fmla="*/ 65564 h 547687"/>
                  <a:gd name="connsiteX195" fmla="*/ 149848 w 227013"/>
                  <a:gd name="connsiteY195" fmla="*/ 71120 h 547687"/>
                  <a:gd name="connsiteX196" fmla="*/ 146031 w 227013"/>
                  <a:gd name="connsiteY196" fmla="*/ 76200 h 547687"/>
                  <a:gd name="connsiteX197" fmla="*/ 141578 w 227013"/>
                  <a:gd name="connsiteY197" fmla="*/ 80804 h 547687"/>
                  <a:gd name="connsiteX198" fmla="*/ 136489 w 227013"/>
                  <a:gd name="connsiteY198" fmla="*/ 84773 h 547687"/>
                  <a:gd name="connsiteX199" fmla="*/ 130923 w 227013"/>
                  <a:gd name="connsiteY199" fmla="*/ 87789 h 547687"/>
                  <a:gd name="connsiteX200" fmla="*/ 125039 w 227013"/>
                  <a:gd name="connsiteY200" fmla="*/ 90170 h 547687"/>
                  <a:gd name="connsiteX201" fmla="*/ 118678 w 227013"/>
                  <a:gd name="connsiteY201" fmla="*/ 91599 h 547687"/>
                  <a:gd name="connsiteX202" fmla="*/ 111840 w 227013"/>
                  <a:gd name="connsiteY202" fmla="*/ 92075 h 547687"/>
                  <a:gd name="connsiteX203" fmla="*/ 105160 w 227013"/>
                  <a:gd name="connsiteY203" fmla="*/ 91599 h 547687"/>
                  <a:gd name="connsiteX204" fmla="*/ 98799 w 227013"/>
                  <a:gd name="connsiteY204" fmla="*/ 90170 h 547687"/>
                  <a:gd name="connsiteX205" fmla="*/ 92756 w 227013"/>
                  <a:gd name="connsiteY205" fmla="*/ 87789 h 547687"/>
                  <a:gd name="connsiteX206" fmla="*/ 87349 w 227013"/>
                  <a:gd name="connsiteY206" fmla="*/ 84773 h 547687"/>
                  <a:gd name="connsiteX207" fmla="*/ 82260 w 227013"/>
                  <a:gd name="connsiteY207" fmla="*/ 80804 h 547687"/>
                  <a:gd name="connsiteX208" fmla="*/ 77807 w 227013"/>
                  <a:gd name="connsiteY208" fmla="*/ 76200 h 547687"/>
                  <a:gd name="connsiteX209" fmla="*/ 73832 w 227013"/>
                  <a:gd name="connsiteY209" fmla="*/ 71120 h 547687"/>
                  <a:gd name="connsiteX210" fmla="*/ 70969 w 227013"/>
                  <a:gd name="connsiteY210" fmla="*/ 65564 h 547687"/>
                  <a:gd name="connsiteX211" fmla="*/ 68584 w 227013"/>
                  <a:gd name="connsiteY211" fmla="*/ 59373 h 547687"/>
                  <a:gd name="connsiteX212" fmla="*/ 67152 w 227013"/>
                  <a:gd name="connsiteY212" fmla="*/ 52864 h 547687"/>
                  <a:gd name="connsiteX213" fmla="*/ 66675 w 227013"/>
                  <a:gd name="connsiteY213" fmla="*/ 46196 h 547687"/>
                  <a:gd name="connsiteX214" fmla="*/ 67152 w 227013"/>
                  <a:gd name="connsiteY214" fmla="*/ 39370 h 547687"/>
                  <a:gd name="connsiteX215" fmla="*/ 68584 w 227013"/>
                  <a:gd name="connsiteY215" fmla="*/ 32861 h 547687"/>
                  <a:gd name="connsiteX216" fmla="*/ 70969 w 227013"/>
                  <a:gd name="connsiteY216" fmla="*/ 26670 h 547687"/>
                  <a:gd name="connsiteX217" fmla="*/ 73832 w 227013"/>
                  <a:gd name="connsiteY217" fmla="*/ 20955 h 547687"/>
                  <a:gd name="connsiteX218" fmla="*/ 77807 w 227013"/>
                  <a:gd name="connsiteY218" fmla="*/ 15875 h 547687"/>
                  <a:gd name="connsiteX219" fmla="*/ 82260 w 227013"/>
                  <a:gd name="connsiteY219" fmla="*/ 11430 h 547687"/>
                  <a:gd name="connsiteX220" fmla="*/ 87349 w 227013"/>
                  <a:gd name="connsiteY220" fmla="*/ 7461 h 547687"/>
                  <a:gd name="connsiteX221" fmla="*/ 92756 w 227013"/>
                  <a:gd name="connsiteY221" fmla="*/ 4286 h 547687"/>
                  <a:gd name="connsiteX222" fmla="*/ 98799 w 227013"/>
                  <a:gd name="connsiteY222" fmla="*/ 2064 h 547687"/>
                  <a:gd name="connsiteX223" fmla="*/ 105160 w 227013"/>
                  <a:gd name="connsiteY223" fmla="*/ 476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</a:cxnLst>
                <a:rect l="l" t="t" r="r" b="b"/>
                <a:pathLst>
                  <a:path w="227013" h="547687">
                    <a:moveTo>
                      <a:pt x="107625" y="112712"/>
                    </a:moveTo>
                    <a:lnTo>
                      <a:pt x="114620" y="112712"/>
                    </a:lnTo>
                    <a:lnTo>
                      <a:pt x="121455" y="113189"/>
                    </a:lnTo>
                    <a:lnTo>
                      <a:pt x="128291" y="114301"/>
                    </a:lnTo>
                    <a:lnTo>
                      <a:pt x="137512" y="115254"/>
                    </a:lnTo>
                    <a:lnTo>
                      <a:pt x="146414" y="117160"/>
                    </a:lnTo>
                    <a:lnTo>
                      <a:pt x="154681" y="119861"/>
                    </a:lnTo>
                    <a:lnTo>
                      <a:pt x="162311" y="123038"/>
                    </a:lnTo>
                    <a:lnTo>
                      <a:pt x="169465" y="127010"/>
                    </a:lnTo>
                    <a:lnTo>
                      <a:pt x="176301" y="131617"/>
                    </a:lnTo>
                    <a:lnTo>
                      <a:pt x="182660" y="136701"/>
                    </a:lnTo>
                    <a:lnTo>
                      <a:pt x="188542" y="142420"/>
                    </a:lnTo>
                    <a:lnTo>
                      <a:pt x="193947" y="148457"/>
                    </a:lnTo>
                    <a:lnTo>
                      <a:pt x="199034" y="155129"/>
                    </a:lnTo>
                    <a:lnTo>
                      <a:pt x="203485" y="162119"/>
                    </a:lnTo>
                    <a:lnTo>
                      <a:pt x="207460" y="169427"/>
                    </a:lnTo>
                    <a:lnTo>
                      <a:pt x="211275" y="177371"/>
                    </a:lnTo>
                    <a:lnTo>
                      <a:pt x="214454" y="185155"/>
                    </a:lnTo>
                    <a:lnTo>
                      <a:pt x="217316" y="193416"/>
                    </a:lnTo>
                    <a:lnTo>
                      <a:pt x="219859" y="201836"/>
                    </a:lnTo>
                    <a:lnTo>
                      <a:pt x="222085" y="210574"/>
                    </a:lnTo>
                    <a:lnTo>
                      <a:pt x="223675" y="219152"/>
                    </a:lnTo>
                    <a:lnTo>
                      <a:pt x="225106" y="227890"/>
                    </a:lnTo>
                    <a:lnTo>
                      <a:pt x="226059" y="236786"/>
                    </a:lnTo>
                    <a:lnTo>
                      <a:pt x="226695" y="245683"/>
                    </a:lnTo>
                    <a:lnTo>
                      <a:pt x="227013" y="254262"/>
                    </a:lnTo>
                    <a:lnTo>
                      <a:pt x="227013" y="262999"/>
                    </a:lnTo>
                    <a:lnTo>
                      <a:pt x="226695" y="271578"/>
                    </a:lnTo>
                    <a:lnTo>
                      <a:pt x="225900" y="279839"/>
                    </a:lnTo>
                    <a:lnTo>
                      <a:pt x="225265" y="284287"/>
                    </a:lnTo>
                    <a:lnTo>
                      <a:pt x="223675" y="288259"/>
                    </a:lnTo>
                    <a:lnTo>
                      <a:pt x="221767" y="291595"/>
                    </a:lnTo>
                    <a:lnTo>
                      <a:pt x="219383" y="294614"/>
                    </a:lnTo>
                    <a:lnTo>
                      <a:pt x="216521" y="296997"/>
                    </a:lnTo>
                    <a:lnTo>
                      <a:pt x="213342" y="298903"/>
                    </a:lnTo>
                    <a:lnTo>
                      <a:pt x="210003" y="300333"/>
                    </a:lnTo>
                    <a:lnTo>
                      <a:pt x="206506" y="301286"/>
                    </a:lnTo>
                    <a:lnTo>
                      <a:pt x="202849" y="301921"/>
                    </a:lnTo>
                    <a:lnTo>
                      <a:pt x="199352" y="301921"/>
                    </a:lnTo>
                    <a:lnTo>
                      <a:pt x="195855" y="301286"/>
                    </a:lnTo>
                    <a:lnTo>
                      <a:pt x="192675" y="300492"/>
                    </a:lnTo>
                    <a:lnTo>
                      <a:pt x="189496" y="298903"/>
                    </a:lnTo>
                    <a:lnTo>
                      <a:pt x="186793" y="297156"/>
                    </a:lnTo>
                    <a:lnTo>
                      <a:pt x="184409" y="294773"/>
                    </a:lnTo>
                    <a:lnTo>
                      <a:pt x="182501" y="291595"/>
                    </a:lnTo>
                    <a:lnTo>
                      <a:pt x="181229" y="288259"/>
                    </a:lnTo>
                    <a:lnTo>
                      <a:pt x="180752" y="284287"/>
                    </a:lnTo>
                    <a:lnTo>
                      <a:pt x="180752" y="279839"/>
                    </a:lnTo>
                    <a:lnTo>
                      <a:pt x="181388" y="273008"/>
                    </a:lnTo>
                    <a:lnTo>
                      <a:pt x="181706" y="265700"/>
                    </a:lnTo>
                    <a:lnTo>
                      <a:pt x="181865" y="258074"/>
                    </a:lnTo>
                    <a:lnTo>
                      <a:pt x="181706" y="250131"/>
                    </a:lnTo>
                    <a:lnTo>
                      <a:pt x="181229" y="241711"/>
                    </a:lnTo>
                    <a:lnTo>
                      <a:pt x="180434" y="233291"/>
                    </a:lnTo>
                    <a:lnTo>
                      <a:pt x="179321" y="225030"/>
                    </a:lnTo>
                    <a:lnTo>
                      <a:pt x="177732" y="216769"/>
                    </a:lnTo>
                    <a:lnTo>
                      <a:pt x="175665" y="208667"/>
                    </a:lnTo>
                    <a:lnTo>
                      <a:pt x="173122" y="201042"/>
                    </a:lnTo>
                    <a:lnTo>
                      <a:pt x="170260" y="193416"/>
                    </a:lnTo>
                    <a:lnTo>
                      <a:pt x="166604" y="186744"/>
                    </a:lnTo>
                    <a:lnTo>
                      <a:pt x="166604" y="219947"/>
                    </a:lnTo>
                    <a:lnTo>
                      <a:pt x="167240" y="252991"/>
                    </a:lnTo>
                    <a:lnTo>
                      <a:pt x="167557" y="286194"/>
                    </a:lnTo>
                    <a:lnTo>
                      <a:pt x="168193" y="289371"/>
                    </a:lnTo>
                    <a:lnTo>
                      <a:pt x="168352" y="292866"/>
                    </a:lnTo>
                    <a:lnTo>
                      <a:pt x="168511" y="350217"/>
                    </a:lnTo>
                    <a:lnTo>
                      <a:pt x="168829" y="407567"/>
                    </a:lnTo>
                    <a:lnTo>
                      <a:pt x="169624" y="464759"/>
                    </a:lnTo>
                    <a:lnTo>
                      <a:pt x="171532" y="522269"/>
                    </a:lnTo>
                    <a:lnTo>
                      <a:pt x="171373" y="527035"/>
                    </a:lnTo>
                    <a:lnTo>
                      <a:pt x="170578" y="531483"/>
                    </a:lnTo>
                    <a:lnTo>
                      <a:pt x="168988" y="535137"/>
                    </a:lnTo>
                    <a:lnTo>
                      <a:pt x="166763" y="538473"/>
                    </a:lnTo>
                    <a:lnTo>
                      <a:pt x="164378" y="541333"/>
                    </a:lnTo>
                    <a:lnTo>
                      <a:pt x="161358" y="543557"/>
                    </a:lnTo>
                    <a:lnTo>
                      <a:pt x="158019" y="545463"/>
                    </a:lnTo>
                    <a:lnTo>
                      <a:pt x="154363" y="546575"/>
                    </a:lnTo>
                    <a:lnTo>
                      <a:pt x="150547" y="547369"/>
                    </a:lnTo>
                    <a:lnTo>
                      <a:pt x="146732" y="547687"/>
                    </a:lnTo>
                    <a:lnTo>
                      <a:pt x="142917" y="547211"/>
                    </a:lnTo>
                    <a:lnTo>
                      <a:pt x="139101" y="546575"/>
                    </a:lnTo>
                    <a:lnTo>
                      <a:pt x="135445" y="545304"/>
                    </a:lnTo>
                    <a:lnTo>
                      <a:pt x="131789" y="543557"/>
                    </a:lnTo>
                    <a:lnTo>
                      <a:pt x="128609" y="541333"/>
                    </a:lnTo>
                    <a:lnTo>
                      <a:pt x="125907" y="538473"/>
                    </a:lnTo>
                    <a:lnTo>
                      <a:pt x="123522" y="535137"/>
                    </a:lnTo>
                    <a:lnTo>
                      <a:pt x="121614" y="531324"/>
                    </a:lnTo>
                    <a:lnTo>
                      <a:pt x="120502" y="527035"/>
                    </a:lnTo>
                    <a:lnTo>
                      <a:pt x="119866" y="522269"/>
                    </a:lnTo>
                    <a:lnTo>
                      <a:pt x="117958" y="462217"/>
                    </a:lnTo>
                    <a:lnTo>
                      <a:pt x="117004" y="402484"/>
                    </a:lnTo>
                    <a:lnTo>
                      <a:pt x="116686" y="342432"/>
                    </a:lnTo>
                    <a:lnTo>
                      <a:pt x="109214" y="342432"/>
                    </a:lnTo>
                    <a:lnTo>
                      <a:pt x="108897" y="402484"/>
                    </a:lnTo>
                    <a:lnTo>
                      <a:pt x="108102" y="462217"/>
                    </a:lnTo>
                    <a:lnTo>
                      <a:pt x="106035" y="522269"/>
                    </a:lnTo>
                    <a:lnTo>
                      <a:pt x="105558" y="527035"/>
                    </a:lnTo>
                    <a:lnTo>
                      <a:pt x="104286" y="531324"/>
                    </a:lnTo>
                    <a:lnTo>
                      <a:pt x="102379" y="535137"/>
                    </a:lnTo>
                    <a:lnTo>
                      <a:pt x="99994" y="538473"/>
                    </a:lnTo>
                    <a:lnTo>
                      <a:pt x="97292" y="541333"/>
                    </a:lnTo>
                    <a:lnTo>
                      <a:pt x="94112" y="543557"/>
                    </a:lnTo>
                    <a:lnTo>
                      <a:pt x="90774" y="545304"/>
                    </a:lnTo>
                    <a:lnTo>
                      <a:pt x="86958" y="546575"/>
                    </a:lnTo>
                    <a:lnTo>
                      <a:pt x="83143" y="547211"/>
                    </a:lnTo>
                    <a:lnTo>
                      <a:pt x="79328" y="547687"/>
                    </a:lnTo>
                    <a:lnTo>
                      <a:pt x="75512" y="547369"/>
                    </a:lnTo>
                    <a:lnTo>
                      <a:pt x="71697" y="546575"/>
                    </a:lnTo>
                    <a:lnTo>
                      <a:pt x="68041" y="545463"/>
                    </a:lnTo>
                    <a:lnTo>
                      <a:pt x="64702" y="543557"/>
                    </a:lnTo>
                    <a:lnTo>
                      <a:pt x="61681" y="541333"/>
                    </a:lnTo>
                    <a:lnTo>
                      <a:pt x="59138" y="538473"/>
                    </a:lnTo>
                    <a:lnTo>
                      <a:pt x="57071" y="535137"/>
                    </a:lnTo>
                    <a:lnTo>
                      <a:pt x="55481" y="531483"/>
                    </a:lnTo>
                    <a:lnTo>
                      <a:pt x="54527" y="527035"/>
                    </a:lnTo>
                    <a:lnTo>
                      <a:pt x="54368" y="522269"/>
                    </a:lnTo>
                    <a:lnTo>
                      <a:pt x="56276" y="464759"/>
                    </a:lnTo>
                    <a:lnTo>
                      <a:pt x="57230" y="407567"/>
                    </a:lnTo>
                    <a:lnTo>
                      <a:pt x="57548" y="350217"/>
                    </a:lnTo>
                    <a:lnTo>
                      <a:pt x="57707" y="292866"/>
                    </a:lnTo>
                    <a:lnTo>
                      <a:pt x="57707" y="292231"/>
                    </a:lnTo>
                    <a:lnTo>
                      <a:pt x="57707" y="291277"/>
                    </a:lnTo>
                    <a:lnTo>
                      <a:pt x="57707" y="288100"/>
                    </a:lnTo>
                    <a:lnTo>
                      <a:pt x="57707" y="191669"/>
                    </a:lnTo>
                    <a:lnTo>
                      <a:pt x="54368" y="199135"/>
                    </a:lnTo>
                    <a:lnTo>
                      <a:pt x="51666" y="207079"/>
                    </a:lnTo>
                    <a:lnTo>
                      <a:pt x="49758" y="215340"/>
                    </a:lnTo>
                    <a:lnTo>
                      <a:pt x="47851" y="223601"/>
                    </a:lnTo>
                    <a:lnTo>
                      <a:pt x="46738" y="232179"/>
                    </a:lnTo>
                    <a:lnTo>
                      <a:pt x="45784" y="240917"/>
                    </a:lnTo>
                    <a:lnTo>
                      <a:pt x="45307" y="249178"/>
                    </a:lnTo>
                    <a:lnTo>
                      <a:pt x="45148" y="257598"/>
                    </a:lnTo>
                    <a:lnTo>
                      <a:pt x="45307" y="265382"/>
                    </a:lnTo>
                    <a:lnTo>
                      <a:pt x="45625" y="272849"/>
                    </a:lnTo>
                    <a:lnTo>
                      <a:pt x="46261" y="279839"/>
                    </a:lnTo>
                    <a:lnTo>
                      <a:pt x="46420" y="284287"/>
                    </a:lnTo>
                    <a:lnTo>
                      <a:pt x="45625" y="288259"/>
                    </a:lnTo>
                    <a:lnTo>
                      <a:pt x="44353" y="291595"/>
                    </a:lnTo>
                    <a:lnTo>
                      <a:pt x="42604" y="294773"/>
                    </a:lnTo>
                    <a:lnTo>
                      <a:pt x="40379" y="297156"/>
                    </a:lnTo>
                    <a:lnTo>
                      <a:pt x="37517" y="298903"/>
                    </a:lnTo>
                    <a:lnTo>
                      <a:pt x="34497" y="300492"/>
                    </a:lnTo>
                    <a:lnTo>
                      <a:pt x="31158" y="301604"/>
                    </a:lnTo>
                    <a:lnTo>
                      <a:pt x="27661" y="302080"/>
                    </a:lnTo>
                    <a:lnTo>
                      <a:pt x="24164" y="301921"/>
                    </a:lnTo>
                    <a:lnTo>
                      <a:pt x="20507" y="301604"/>
                    </a:lnTo>
                    <a:lnTo>
                      <a:pt x="17010" y="300492"/>
                    </a:lnTo>
                    <a:lnTo>
                      <a:pt x="13671" y="298903"/>
                    </a:lnTo>
                    <a:lnTo>
                      <a:pt x="10492" y="297156"/>
                    </a:lnTo>
                    <a:lnTo>
                      <a:pt x="7630" y="294614"/>
                    </a:lnTo>
                    <a:lnTo>
                      <a:pt x="5246" y="291595"/>
                    </a:lnTo>
                    <a:lnTo>
                      <a:pt x="3338" y="288259"/>
                    </a:lnTo>
                    <a:lnTo>
                      <a:pt x="1907" y="284287"/>
                    </a:lnTo>
                    <a:lnTo>
                      <a:pt x="954" y="279839"/>
                    </a:lnTo>
                    <a:lnTo>
                      <a:pt x="318" y="271737"/>
                    </a:lnTo>
                    <a:lnTo>
                      <a:pt x="0" y="263317"/>
                    </a:lnTo>
                    <a:lnTo>
                      <a:pt x="0" y="254897"/>
                    </a:lnTo>
                    <a:lnTo>
                      <a:pt x="159" y="246318"/>
                    </a:lnTo>
                    <a:lnTo>
                      <a:pt x="795" y="237581"/>
                    </a:lnTo>
                    <a:lnTo>
                      <a:pt x="1748" y="229161"/>
                    </a:lnTo>
                    <a:lnTo>
                      <a:pt x="3020" y="220423"/>
                    </a:lnTo>
                    <a:lnTo>
                      <a:pt x="4610" y="211844"/>
                    </a:lnTo>
                    <a:lnTo>
                      <a:pt x="6677" y="203583"/>
                    </a:lnTo>
                    <a:lnTo>
                      <a:pt x="9061" y="195164"/>
                    </a:lnTo>
                    <a:lnTo>
                      <a:pt x="11764" y="187061"/>
                    </a:lnTo>
                    <a:lnTo>
                      <a:pt x="14943" y="179118"/>
                    </a:lnTo>
                    <a:lnTo>
                      <a:pt x="18441" y="171493"/>
                    </a:lnTo>
                    <a:lnTo>
                      <a:pt x="22256" y="164185"/>
                    </a:lnTo>
                    <a:lnTo>
                      <a:pt x="26548" y="157353"/>
                    </a:lnTo>
                    <a:lnTo>
                      <a:pt x="31476" y="150681"/>
                    </a:lnTo>
                    <a:lnTo>
                      <a:pt x="36404" y="144644"/>
                    </a:lnTo>
                    <a:lnTo>
                      <a:pt x="42128" y="138766"/>
                    </a:lnTo>
                    <a:lnTo>
                      <a:pt x="48168" y="133524"/>
                    </a:lnTo>
                    <a:lnTo>
                      <a:pt x="54527" y="128916"/>
                    </a:lnTo>
                    <a:lnTo>
                      <a:pt x="61522" y="124627"/>
                    </a:lnTo>
                    <a:lnTo>
                      <a:pt x="68994" y="121291"/>
                    </a:lnTo>
                    <a:lnTo>
                      <a:pt x="76625" y="118272"/>
                    </a:lnTo>
                    <a:lnTo>
                      <a:pt x="85051" y="116048"/>
                    </a:lnTo>
                    <a:lnTo>
                      <a:pt x="93953" y="114777"/>
                    </a:lnTo>
                    <a:lnTo>
                      <a:pt x="100630" y="113348"/>
                    </a:lnTo>
                    <a:close/>
                    <a:moveTo>
                      <a:pt x="111840" y="0"/>
                    </a:moveTo>
                    <a:lnTo>
                      <a:pt x="118678" y="476"/>
                    </a:lnTo>
                    <a:lnTo>
                      <a:pt x="125039" y="2064"/>
                    </a:lnTo>
                    <a:lnTo>
                      <a:pt x="130923" y="4286"/>
                    </a:lnTo>
                    <a:lnTo>
                      <a:pt x="136489" y="7461"/>
                    </a:lnTo>
                    <a:lnTo>
                      <a:pt x="141578" y="11430"/>
                    </a:lnTo>
                    <a:lnTo>
                      <a:pt x="146031" y="15875"/>
                    </a:lnTo>
                    <a:lnTo>
                      <a:pt x="149848" y="20955"/>
                    </a:lnTo>
                    <a:lnTo>
                      <a:pt x="152869" y="26670"/>
                    </a:lnTo>
                    <a:lnTo>
                      <a:pt x="155255" y="32861"/>
                    </a:lnTo>
                    <a:lnTo>
                      <a:pt x="156845" y="39370"/>
                    </a:lnTo>
                    <a:lnTo>
                      <a:pt x="157163" y="46196"/>
                    </a:lnTo>
                    <a:lnTo>
                      <a:pt x="156845" y="52864"/>
                    </a:lnTo>
                    <a:lnTo>
                      <a:pt x="155255" y="59373"/>
                    </a:lnTo>
                    <a:lnTo>
                      <a:pt x="152869" y="65564"/>
                    </a:lnTo>
                    <a:lnTo>
                      <a:pt x="149848" y="71120"/>
                    </a:lnTo>
                    <a:lnTo>
                      <a:pt x="146031" y="76200"/>
                    </a:lnTo>
                    <a:lnTo>
                      <a:pt x="141578" y="80804"/>
                    </a:lnTo>
                    <a:lnTo>
                      <a:pt x="136489" y="84773"/>
                    </a:lnTo>
                    <a:lnTo>
                      <a:pt x="130923" y="87789"/>
                    </a:lnTo>
                    <a:lnTo>
                      <a:pt x="125039" y="90170"/>
                    </a:lnTo>
                    <a:lnTo>
                      <a:pt x="118678" y="91599"/>
                    </a:lnTo>
                    <a:lnTo>
                      <a:pt x="111840" y="92075"/>
                    </a:lnTo>
                    <a:lnTo>
                      <a:pt x="105160" y="91599"/>
                    </a:lnTo>
                    <a:lnTo>
                      <a:pt x="98799" y="90170"/>
                    </a:lnTo>
                    <a:lnTo>
                      <a:pt x="92756" y="87789"/>
                    </a:lnTo>
                    <a:lnTo>
                      <a:pt x="87349" y="84773"/>
                    </a:lnTo>
                    <a:lnTo>
                      <a:pt x="82260" y="80804"/>
                    </a:lnTo>
                    <a:lnTo>
                      <a:pt x="77807" y="76200"/>
                    </a:lnTo>
                    <a:lnTo>
                      <a:pt x="73832" y="71120"/>
                    </a:lnTo>
                    <a:lnTo>
                      <a:pt x="70969" y="65564"/>
                    </a:lnTo>
                    <a:lnTo>
                      <a:pt x="68584" y="59373"/>
                    </a:lnTo>
                    <a:lnTo>
                      <a:pt x="67152" y="52864"/>
                    </a:lnTo>
                    <a:lnTo>
                      <a:pt x="66675" y="46196"/>
                    </a:lnTo>
                    <a:lnTo>
                      <a:pt x="67152" y="39370"/>
                    </a:lnTo>
                    <a:lnTo>
                      <a:pt x="68584" y="32861"/>
                    </a:lnTo>
                    <a:lnTo>
                      <a:pt x="70969" y="26670"/>
                    </a:lnTo>
                    <a:lnTo>
                      <a:pt x="73832" y="20955"/>
                    </a:lnTo>
                    <a:lnTo>
                      <a:pt x="77807" y="15875"/>
                    </a:lnTo>
                    <a:lnTo>
                      <a:pt x="82260" y="11430"/>
                    </a:lnTo>
                    <a:lnTo>
                      <a:pt x="87349" y="7461"/>
                    </a:lnTo>
                    <a:lnTo>
                      <a:pt x="92756" y="4286"/>
                    </a:lnTo>
                    <a:lnTo>
                      <a:pt x="98799" y="2064"/>
                    </a:lnTo>
                    <a:lnTo>
                      <a:pt x="105160" y="47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BC9A21B-CBDB-5C49-BA09-05ADBE233C63}"/>
                </a:ext>
              </a:extLst>
            </p:cNvPr>
            <p:cNvGrpSpPr/>
            <p:nvPr/>
          </p:nvGrpSpPr>
          <p:grpSpPr>
            <a:xfrm>
              <a:off x="5705761" y="2663130"/>
              <a:ext cx="2087596" cy="431554"/>
              <a:chOff x="4591284" y="3105150"/>
              <a:chExt cx="3509456" cy="725487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AC8273F-4E0D-4641-B6ED-2BB8E5B2C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284" y="3105150"/>
                <a:ext cx="273050" cy="725487"/>
              </a:xfrm>
              <a:custGeom>
                <a:avLst/>
                <a:gdLst>
                  <a:gd name="connsiteX0" fmla="*/ 138758 w 273050"/>
                  <a:gd name="connsiteY0" fmla="*/ 131762 h 725487"/>
                  <a:gd name="connsiteX1" fmla="*/ 146035 w 273050"/>
                  <a:gd name="connsiteY1" fmla="*/ 132443 h 725487"/>
                  <a:gd name="connsiteX2" fmla="*/ 152981 w 273050"/>
                  <a:gd name="connsiteY2" fmla="*/ 133578 h 725487"/>
                  <a:gd name="connsiteX3" fmla="*/ 159431 w 273050"/>
                  <a:gd name="connsiteY3" fmla="*/ 134941 h 725487"/>
                  <a:gd name="connsiteX4" fmla="*/ 165550 w 273050"/>
                  <a:gd name="connsiteY4" fmla="*/ 136984 h 725487"/>
                  <a:gd name="connsiteX5" fmla="*/ 171008 w 273050"/>
                  <a:gd name="connsiteY5" fmla="*/ 139028 h 725487"/>
                  <a:gd name="connsiteX6" fmla="*/ 176135 w 273050"/>
                  <a:gd name="connsiteY6" fmla="*/ 141298 h 725487"/>
                  <a:gd name="connsiteX7" fmla="*/ 180435 w 273050"/>
                  <a:gd name="connsiteY7" fmla="*/ 143341 h 725487"/>
                  <a:gd name="connsiteX8" fmla="*/ 184404 w 273050"/>
                  <a:gd name="connsiteY8" fmla="*/ 145385 h 725487"/>
                  <a:gd name="connsiteX9" fmla="*/ 187712 w 273050"/>
                  <a:gd name="connsiteY9" fmla="*/ 147428 h 725487"/>
                  <a:gd name="connsiteX10" fmla="*/ 190193 w 273050"/>
                  <a:gd name="connsiteY10" fmla="*/ 149018 h 725487"/>
                  <a:gd name="connsiteX11" fmla="*/ 192177 w 273050"/>
                  <a:gd name="connsiteY11" fmla="*/ 150380 h 725487"/>
                  <a:gd name="connsiteX12" fmla="*/ 193335 w 273050"/>
                  <a:gd name="connsiteY12" fmla="*/ 151288 h 725487"/>
                  <a:gd name="connsiteX13" fmla="*/ 193831 w 273050"/>
                  <a:gd name="connsiteY13" fmla="*/ 151515 h 725487"/>
                  <a:gd name="connsiteX14" fmla="*/ 193996 w 273050"/>
                  <a:gd name="connsiteY14" fmla="*/ 151742 h 725487"/>
                  <a:gd name="connsiteX15" fmla="*/ 194658 w 273050"/>
                  <a:gd name="connsiteY15" fmla="*/ 152196 h 725487"/>
                  <a:gd name="connsiteX16" fmla="*/ 195816 w 273050"/>
                  <a:gd name="connsiteY16" fmla="*/ 153104 h 725487"/>
                  <a:gd name="connsiteX17" fmla="*/ 197469 w 273050"/>
                  <a:gd name="connsiteY17" fmla="*/ 154240 h 725487"/>
                  <a:gd name="connsiteX18" fmla="*/ 199289 w 273050"/>
                  <a:gd name="connsiteY18" fmla="*/ 155829 h 725487"/>
                  <a:gd name="connsiteX19" fmla="*/ 201769 w 273050"/>
                  <a:gd name="connsiteY19" fmla="*/ 157872 h 725487"/>
                  <a:gd name="connsiteX20" fmla="*/ 204416 w 273050"/>
                  <a:gd name="connsiteY20" fmla="*/ 160370 h 725487"/>
                  <a:gd name="connsiteX21" fmla="*/ 207227 w 273050"/>
                  <a:gd name="connsiteY21" fmla="*/ 163548 h 725487"/>
                  <a:gd name="connsiteX22" fmla="*/ 210535 w 273050"/>
                  <a:gd name="connsiteY22" fmla="*/ 166954 h 725487"/>
                  <a:gd name="connsiteX23" fmla="*/ 213843 w 273050"/>
                  <a:gd name="connsiteY23" fmla="*/ 171268 h 725487"/>
                  <a:gd name="connsiteX24" fmla="*/ 217316 w 273050"/>
                  <a:gd name="connsiteY24" fmla="*/ 175809 h 725487"/>
                  <a:gd name="connsiteX25" fmla="*/ 221119 w 273050"/>
                  <a:gd name="connsiteY25" fmla="*/ 181485 h 725487"/>
                  <a:gd name="connsiteX26" fmla="*/ 224758 w 273050"/>
                  <a:gd name="connsiteY26" fmla="*/ 187615 h 725487"/>
                  <a:gd name="connsiteX27" fmla="*/ 228562 w 273050"/>
                  <a:gd name="connsiteY27" fmla="*/ 194200 h 725487"/>
                  <a:gd name="connsiteX28" fmla="*/ 232696 w 273050"/>
                  <a:gd name="connsiteY28" fmla="*/ 201692 h 725487"/>
                  <a:gd name="connsiteX29" fmla="*/ 236500 w 273050"/>
                  <a:gd name="connsiteY29" fmla="*/ 209866 h 725487"/>
                  <a:gd name="connsiteX30" fmla="*/ 240469 w 273050"/>
                  <a:gd name="connsiteY30" fmla="*/ 219175 h 725487"/>
                  <a:gd name="connsiteX31" fmla="*/ 244273 w 273050"/>
                  <a:gd name="connsiteY31" fmla="*/ 228938 h 725487"/>
                  <a:gd name="connsiteX32" fmla="*/ 248077 w 273050"/>
                  <a:gd name="connsiteY32" fmla="*/ 239609 h 725487"/>
                  <a:gd name="connsiteX33" fmla="*/ 251881 w 273050"/>
                  <a:gd name="connsiteY33" fmla="*/ 251188 h 725487"/>
                  <a:gd name="connsiteX34" fmla="*/ 255354 w 273050"/>
                  <a:gd name="connsiteY34" fmla="*/ 263903 h 725487"/>
                  <a:gd name="connsiteX35" fmla="*/ 258496 w 273050"/>
                  <a:gd name="connsiteY35" fmla="*/ 277299 h 725487"/>
                  <a:gd name="connsiteX36" fmla="*/ 261804 w 273050"/>
                  <a:gd name="connsiteY36" fmla="*/ 291602 h 725487"/>
                  <a:gd name="connsiteX37" fmla="*/ 264616 w 273050"/>
                  <a:gd name="connsiteY37" fmla="*/ 307269 h 725487"/>
                  <a:gd name="connsiteX38" fmla="*/ 267096 w 273050"/>
                  <a:gd name="connsiteY38" fmla="*/ 323616 h 725487"/>
                  <a:gd name="connsiteX39" fmla="*/ 269577 w 273050"/>
                  <a:gd name="connsiteY39" fmla="*/ 341098 h 725487"/>
                  <a:gd name="connsiteX40" fmla="*/ 271396 w 273050"/>
                  <a:gd name="connsiteY40" fmla="*/ 359716 h 725487"/>
                  <a:gd name="connsiteX41" fmla="*/ 272885 w 273050"/>
                  <a:gd name="connsiteY41" fmla="*/ 379469 h 725487"/>
                  <a:gd name="connsiteX42" fmla="*/ 273050 w 273050"/>
                  <a:gd name="connsiteY42" fmla="*/ 385599 h 725487"/>
                  <a:gd name="connsiteX43" fmla="*/ 272554 w 273050"/>
                  <a:gd name="connsiteY43" fmla="*/ 391049 h 725487"/>
                  <a:gd name="connsiteX44" fmla="*/ 271231 w 273050"/>
                  <a:gd name="connsiteY44" fmla="*/ 395817 h 725487"/>
                  <a:gd name="connsiteX45" fmla="*/ 269412 w 273050"/>
                  <a:gd name="connsiteY45" fmla="*/ 399903 h 725487"/>
                  <a:gd name="connsiteX46" fmla="*/ 266931 w 273050"/>
                  <a:gd name="connsiteY46" fmla="*/ 403309 h 725487"/>
                  <a:gd name="connsiteX47" fmla="*/ 264119 w 273050"/>
                  <a:gd name="connsiteY47" fmla="*/ 405807 h 725487"/>
                  <a:gd name="connsiteX48" fmla="*/ 260977 w 273050"/>
                  <a:gd name="connsiteY48" fmla="*/ 407850 h 725487"/>
                  <a:gd name="connsiteX49" fmla="*/ 257504 w 273050"/>
                  <a:gd name="connsiteY49" fmla="*/ 409212 h 725487"/>
                  <a:gd name="connsiteX50" fmla="*/ 254031 w 273050"/>
                  <a:gd name="connsiteY50" fmla="*/ 409893 h 725487"/>
                  <a:gd name="connsiteX51" fmla="*/ 250393 w 273050"/>
                  <a:gd name="connsiteY51" fmla="*/ 409893 h 725487"/>
                  <a:gd name="connsiteX52" fmla="*/ 246589 w 273050"/>
                  <a:gd name="connsiteY52" fmla="*/ 409212 h 725487"/>
                  <a:gd name="connsiteX53" fmla="*/ 242950 w 273050"/>
                  <a:gd name="connsiteY53" fmla="*/ 407850 h 725487"/>
                  <a:gd name="connsiteX54" fmla="*/ 239312 w 273050"/>
                  <a:gd name="connsiteY54" fmla="*/ 405807 h 725487"/>
                  <a:gd name="connsiteX55" fmla="*/ 236004 w 273050"/>
                  <a:gd name="connsiteY55" fmla="*/ 403082 h 725487"/>
                  <a:gd name="connsiteX56" fmla="*/ 233193 w 273050"/>
                  <a:gd name="connsiteY56" fmla="*/ 399676 h 725487"/>
                  <a:gd name="connsiteX57" fmla="*/ 230546 w 273050"/>
                  <a:gd name="connsiteY57" fmla="*/ 395817 h 725487"/>
                  <a:gd name="connsiteX58" fmla="*/ 228396 w 273050"/>
                  <a:gd name="connsiteY58" fmla="*/ 391049 h 725487"/>
                  <a:gd name="connsiteX59" fmla="*/ 226908 w 273050"/>
                  <a:gd name="connsiteY59" fmla="*/ 385599 h 725487"/>
                  <a:gd name="connsiteX60" fmla="*/ 225916 w 273050"/>
                  <a:gd name="connsiteY60" fmla="*/ 379469 h 725487"/>
                  <a:gd name="connsiteX61" fmla="*/ 224593 w 273050"/>
                  <a:gd name="connsiteY61" fmla="*/ 364711 h 725487"/>
                  <a:gd name="connsiteX62" fmla="*/ 223104 w 273050"/>
                  <a:gd name="connsiteY62" fmla="*/ 350180 h 725487"/>
                  <a:gd name="connsiteX63" fmla="*/ 221450 w 273050"/>
                  <a:gd name="connsiteY63" fmla="*/ 335195 h 725487"/>
                  <a:gd name="connsiteX64" fmla="*/ 219300 w 273050"/>
                  <a:gd name="connsiteY64" fmla="*/ 320891 h 725487"/>
                  <a:gd name="connsiteX65" fmla="*/ 216819 w 273050"/>
                  <a:gd name="connsiteY65" fmla="*/ 306587 h 725487"/>
                  <a:gd name="connsiteX66" fmla="*/ 214008 w 273050"/>
                  <a:gd name="connsiteY66" fmla="*/ 292284 h 725487"/>
                  <a:gd name="connsiteX67" fmla="*/ 210700 w 273050"/>
                  <a:gd name="connsiteY67" fmla="*/ 278434 h 725487"/>
                  <a:gd name="connsiteX68" fmla="*/ 206566 w 273050"/>
                  <a:gd name="connsiteY68" fmla="*/ 265038 h 725487"/>
                  <a:gd name="connsiteX69" fmla="*/ 202100 w 273050"/>
                  <a:gd name="connsiteY69" fmla="*/ 251642 h 725487"/>
                  <a:gd name="connsiteX70" fmla="*/ 196808 w 273050"/>
                  <a:gd name="connsiteY70" fmla="*/ 238928 h 725487"/>
                  <a:gd name="connsiteX71" fmla="*/ 196808 w 273050"/>
                  <a:gd name="connsiteY71" fmla="*/ 247555 h 725487"/>
                  <a:gd name="connsiteX72" fmla="*/ 196808 w 273050"/>
                  <a:gd name="connsiteY72" fmla="*/ 257318 h 725487"/>
                  <a:gd name="connsiteX73" fmla="*/ 196808 w 273050"/>
                  <a:gd name="connsiteY73" fmla="*/ 268444 h 725487"/>
                  <a:gd name="connsiteX74" fmla="*/ 196808 w 273050"/>
                  <a:gd name="connsiteY74" fmla="*/ 280023 h 725487"/>
                  <a:gd name="connsiteX75" fmla="*/ 196808 w 273050"/>
                  <a:gd name="connsiteY75" fmla="*/ 292284 h 725487"/>
                  <a:gd name="connsiteX76" fmla="*/ 248408 w 273050"/>
                  <a:gd name="connsiteY76" fmla="*/ 515016 h 725487"/>
                  <a:gd name="connsiteX77" fmla="*/ 194823 w 273050"/>
                  <a:gd name="connsiteY77" fmla="*/ 515016 h 725487"/>
                  <a:gd name="connsiteX78" fmla="*/ 194823 w 273050"/>
                  <a:gd name="connsiteY78" fmla="*/ 691884 h 725487"/>
                  <a:gd name="connsiteX79" fmla="*/ 194493 w 273050"/>
                  <a:gd name="connsiteY79" fmla="*/ 698015 h 725487"/>
                  <a:gd name="connsiteX80" fmla="*/ 193335 w 273050"/>
                  <a:gd name="connsiteY80" fmla="*/ 703464 h 725487"/>
                  <a:gd name="connsiteX81" fmla="*/ 191681 w 273050"/>
                  <a:gd name="connsiteY81" fmla="*/ 708232 h 725487"/>
                  <a:gd name="connsiteX82" fmla="*/ 189366 w 273050"/>
                  <a:gd name="connsiteY82" fmla="*/ 712318 h 725487"/>
                  <a:gd name="connsiteX83" fmla="*/ 186719 w 273050"/>
                  <a:gd name="connsiteY83" fmla="*/ 715724 h 725487"/>
                  <a:gd name="connsiteX84" fmla="*/ 183743 w 273050"/>
                  <a:gd name="connsiteY84" fmla="*/ 718449 h 725487"/>
                  <a:gd name="connsiteX85" fmla="*/ 180269 w 273050"/>
                  <a:gd name="connsiteY85" fmla="*/ 720265 h 725487"/>
                  <a:gd name="connsiteX86" fmla="*/ 176796 w 273050"/>
                  <a:gd name="connsiteY86" fmla="*/ 721854 h 725487"/>
                  <a:gd name="connsiteX87" fmla="*/ 173158 w 273050"/>
                  <a:gd name="connsiteY87" fmla="*/ 722536 h 725487"/>
                  <a:gd name="connsiteX88" fmla="*/ 169354 w 273050"/>
                  <a:gd name="connsiteY88" fmla="*/ 722536 h 725487"/>
                  <a:gd name="connsiteX89" fmla="*/ 165881 w 273050"/>
                  <a:gd name="connsiteY89" fmla="*/ 721854 h 725487"/>
                  <a:gd name="connsiteX90" fmla="*/ 162408 w 273050"/>
                  <a:gd name="connsiteY90" fmla="*/ 720265 h 725487"/>
                  <a:gd name="connsiteX91" fmla="*/ 158935 w 273050"/>
                  <a:gd name="connsiteY91" fmla="*/ 718449 h 725487"/>
                  <a:gd name="connsiteX92" fmla="*/ 155958 w 273050"/>
                  <a:gd name="connsiteY92" fmla="*/ 715724 h 725487"/>
                  <a:gd name="connsiteX93" fmla="*/ 153312 w 273050"/>
                  <a:gd name="connsiteY93" fmla="*/ 712318 h 725487"/>
                  <a:gd name="connsiteX94" fmla="*/ 150831 w 273050"/>
                  <a:gd name="connsiteY94" fmla="*/ 708232 h 725487"/>
                  <a:gd name="connsiteX95" fmla="*/ 149177 w 273050"/>
                  <a:gd name="connsiteY95" fmla="*/ 703464 h 725487"/>
                  <a:gd name="connsiteX96" fmla="*/ 148185 w 273050"/>
                  <a:gd name="connsiteY96" fmla="*/ 698015 h 725487"/>
                  <a:gd name="connsiteX97" fmla="*/ 147854 w 273050"/>
                  <a:gd name="connsiteY97" fmla="*/ 691884 h 725487"/>
                  <a:gd name="connsiteX98" fmla="*/ 147854 w 273050"/>
                  <a:gd name="connsiteY98" fmla="*/ 515016 h 725487"/>
                  <a:gd name="connsiteX99" fmla="*/ 124866 w 273050"/>
                  <a:gd name="connsiteY99" fmla="*/ 515016 h 725487"/>
                  <a:gd name="connsiteX100" fmla="*/ 124866 w 273050"/>
                  <a:gd name="connsiteY100" fmla="*/ 690976 h 725487"/>
                  <a:gd name="connsiteX101" fmla="*/ 124535 w 273050"/>
                  <a:gd name="connsiteY101" fmla="*/ 697106 h 725487"/>
                  <a:gd name="connsiteX102" fmla="*/ 123212 w 273050"/>
                  <a:gd name="connsiteY102" fmla="*/ 703010 h 725487"/>
                  <a:gd name="connsiteX103" fmla="*/ 121227 w 273050"/>
                  <a:gd name="connsiteY103" fmla="*/ 708232 h 725487"/>
                  <a:gd name="connsiteX104" fmla="*/ 118746 w 273050"/>
                  <a:gd name="connsiteY104" fmla="*/ 713000 h 725487"/>
                  <a:gd name="connsiteX105" fmla="*/ 115604 w 273050"/>
                  <a:gd name="connsiteY105" fmla="*/ 717086 h 725487"/>
                  <a:gd name="connsiteX106" fmla="*/ 111966 w 273050"/>
                  <a:gd name="connsiteY106" fmla="*/ 720492 h 725487"/>
                  <a:gd name="connsiteX107" fmla="*/ 107831 w 273050"/>
                  <a:gd name="connsiteY107" fmla="*/ 723217 h 725487"/>
                  <a:gd name="connsiteX108" fmla="*/ 103531 w 273050"/>
                  <a:gd name="connsiteY108" fmla="*/ 724806 h 725487"/>
                  <a:gd name="connsiteX109" fmla="*/ 98900 w 273050"/>
                  <a:gd name="connsiteY109" fmla="*/ 725487 h 725487"/>
                  <a:gd name="connsiteX110" fmla="*/ 94269 w 273050"/>
                  <a:gd name="connsiteY110" fmla="*/ 724806 h 725487"/>
                  <a:gd name="connsiteX111" fmla="*/ 89969 w 273050"/>
                  <a:gd name="connsiteY111" fmla="*/ 723217 h 725487"/>
                  <a:gd name="connsiteX112" fmla="*/ 86166 w 273050"/>
                  <a:gd name="connsiteY112" fmla="*/ 720492 h 725487"/>
                  <a:gd name="connsiteX113" fmla="*/ 82527 w 273050"/>
                  <a:gd name="connsiteY113" fmla="*/ 717086 h 725487"/>
                  <a:gd name="connsiteX114" fmla="*/ 79716 w 273050"/>
                  <a:gd name="connsiteY114" fmla="*/ 713000 h 725487"/>
                  <a:gd name="connsiteX115" fmla="*/ 77400 w 273050"/>
                  <a:gd name="connsiteY115" fmla="*/ 708232 h 725487"/>
                  <a:gd name="connsiteX116" fmla="*/ 75746 w 273050"/>
                  <a:gd name="connsiteY116" fmla="*/ 703010 h 725487"/>
                  <a:gd name="connsiteX117" fmla="*/ 74754 w 273050"/>
                  <a:gd name="connsiteY117" fmla="*/ 697106 h 725487"/>
                  <a:gd name="connsiteX118" fmla="*/ 74257 w 273050"/>
                  <a:gd name="connsiteY118" fmla="*/ 690976 h 725487"/>
                  <a:gd name="connsiteX119" fmla="*/ 74257 w 273050"/>
                  <a:gd name="connsiteY119" fmla="*/ 515016 h 725487"/>
                  <a:gd name="connsiteX120" fmla="*/ 21500 w 273050"/>
                  <a:gd name="connsiteY120" fmla="*/ 515016 h 725487"/>
                  <a:gd name="connsiteX121" fmla="*/ 74588 w 273050"/>
                  <a:gd name="connsiteY121" fmla="*/ 292738 h 725487"/>
                  <a:gd name="connsiteX122" fmla="*/ 74754 w 273050"/>
                  <a:gd name="connsiteY122" fmla="*/ 246647 h 725487"/>
                  <a:gd name="connsiteX123" fmla="*/ 69296 w 273050"/>
                  <a:gd name="connsiteY123" fmla="*/ 260497 h 725487"/>
                  <a:gd name="connsiteX124" fmla="*/ 64665 w 273050"/>
                  <a:gd name="connsiteY124" fmla="*/ 275028 h 725487"/>
                  <a:gd name="connsiteX125" fmla="*/ 60531 w 273050"/>
                  <a:gd name="connsiteY125" fmla="*/ 289786 h 725487"/>
                  <a:gd name="connsiteX126" fmla="*/ 57388 w 273050"/>
                  <a:gd name="connsiteY126" fmla="*/ 304998 h 725487"/>
                  <a:gd name="connsiteX127" fmla="*/ 54577 w 273050"/>
                  <a:gd name="connsiteY127" fmla="*/ 320210 h 725487"/>
                  <a:gd name="connsiteX128" fmla="*/ 52096 w 273050"/>
                  <a:gd name="connsiteY128" fmla="*/ 335876 h 725487"/>
                  <a:gd name="connsiteX129" fmla="*/ 50111 w 273050"/>
                  <a:gd name="connsiteY129" fmla="*/ 351770 h 725487"/>
                  <a:gd name="connsiteX130" fmla="*/ 48457 w 273050"/>
                  <a:gd name="connsiteY130" fmla="*/ 367663 h 725487"/>
                  <a:gd name="connsiteX131" fmla="*/ 47134 w 273050"/>
                  <a:gd name="connsiteY131" fmla="*/ 383556 h 725487"/>
                  <a:gd name="connsiteX132" fmla="*/ 46142 w 273050"/>
                  <a:gd name="connsiteY132" fmla="*/ 389686 h 725487"/>
                  <a:gd name="connsiteX133" fmla="*/ 44654 w 273050"/>
                  <a:gd name="connsiteY133" fmla="*/ 394908 h 725487"/>
                  <a:gd name="connsiteX134" fmla="*/ 42504 w 273050"/>
                  <a:gd name="connsiteY134" fmla="*/ 399676 h 725487"/>
                  <a:gd name="connsiteX135" fmla="*/ 39857 w 273050"/>
                  <a:gd name="connsiteY135" fmla="*/ 403763 h 725487"/>
                  <a:gd name="connsiteX136" fmla="*/ 37046 w 273050"/>
                  <a:gd name="connsiteY136" fmla="*/ 407169 h 725487"/>
                  <a:gd name="connsiteX137" fmla="*/ 33573 w 273050"/>
                  <a:gd name="connsiteY137" fmla="*/ 409666 h 725487"/>
                  <a:gd name="connsiteX138" fmla="*/ 30100 w 273050"/>
                  <a:gd name="connsiteY138" fmla="*/ 411710 h 725487"/>
                  <a:gd name="connsiteX139" fmla="*/ 26627 w 273050"/>
                  <a:gd name="connsiteY139" fmla="*/ 413072 h 725487"/>
                  <a:gd name="connsiteX140" fmla="*/ 22823 w 273050"/>
                  <a:gd name="connsiteY140" fmla="*/ 413753 h 725487"/>
                  <a:gd name="connsiteX141" fmla="*/ 19184 w 273050"/>
                  <a:gd name="connsiteY141" fmla="*/ 413753 h 725487"/>
                  <a:gd name="connsiteX142" fmla="*/ 15546 w 273050"/>
                  <a:gd name="connsiteY142" fmla="*/ 413072 h 725487"/>
                  <a:gd name="connsiteX143" fmla="*/ 12073 w 273050"/>
                  <a:gd name="connsiteY143" fmla="*/ 411937 h 725487"/>
                  <a:gd name="connsiteX144" fmla="*/ 8931 w 273050"/>
                  <a:gd name="connsiteY144" fmla="*/ 409893 h 725487"/>
                  <a:gd name="connsiteX145" fmla="*/ 6119 w 273050"/>
                  <a:gd name="connsiteY145" fmla="*/ 407169 h 725487"/>
                  <a:gd name="connsiteX146" fmla="*/ 3638 w 273050"/>
                  <a:gd name="connsiteY146" fmla="*/ 403763 h 725487"/>
                  <a:gd name="connsiteX147" fmla="*/ 1819 w 273050"/>
                  <a:gd name="connsiteY147" fmla="*/ 399903 h 725487"/>
                  <a:gd name="connsiteX148" fmla="*/ 661 w 273050"/>
                  <a:gd name="connsiteY148" fmla="*/ 395135 h 725487"/>
                  <a:gd name="connsiteX149" fmla="*/ 0 w 273050"/>
                  <a:gd name="connsiteY149" fmla="*/ 389686 h 725487"/>
                  <a:gd name="connsiteX150" fmla="*/ 165 w 273050"/>
                  <a:gd name="connsiteY150" fmla="*/ 383556 h 725487"/>
                  <a:gd name="connsiteX151" fmla="*/ 1488 w 273050"/>
                  <a:gd name="connsiteY151" fmla="*/ 368571 h 725487"/>
                  <a:gd name="connsiteX152" fmla="*/ 2977 w 273050"/>
                  <a:gd name="connsiteY152" fmla="*/ 353359 h 725487"/>
                  <a:gd name="connsiteX153" fmla="*/ 4465 w 273050"/>
                  <a:gd name="connsiteY153" fmla="*/ 338147 h 725487"/>
                  <a:gd name="connsiteX154" fmla="*/ 6450 w 273050"/>
                  <a:gd name="connsiteY154" fmla="*/ 323389 h 725487"/>
                  <a:gd name="connsiteX155" fmla="*/ 8600 w 273050"/>
                  <a:gd name="connsiteY155" fmla="*/ 308631 h 725487"/>
                  <a:gd name="connsiteX156" fmla="*/ 10915 w 273050"/>
                  <a:gd name="connsiteY156" fmla="*/ 293646 h 725487"/>
                  <a:gd name="connsiteX157" fmla="*/ 13561 w 273050"/>
                  <a:gd name="connsiteY157" fmla="*/ 279342 h 725487"/>
                  <a:gd name="connsiteX158" fmla="*/ 16869 w 273050"/>
                  <a:gd name="connsiteY158" fmla="*/ 265038 h 725487"/>
                  <a:gd name="connsiteX159" fmla="*/ 20342 w 273050"/>
                  <a:gd name="connsiteY159" fmla="*/ 250961 h 725487"/>
                  <a:gd name="connsiteX160" fmla="*/ 24311 w 273050"/>
                  <a:gd name="connsiteY160" fmla="*/ 237565 h 725487"/>
                  <a:gd name="connsiteX161" fmla="*/ 28942 w 273050"/>
                  <a:gd name="connsiteY161" fmla="*/ 224397 h 725487"/>
                  <a:gd name="connsiteX162" fmla="*/ 34069 w 273050"/>
                  <a:gd name="connsiteY162" fmla="*/ 211455 h 725487"/>
                  <a:gd name="connsiteX163" fmla="*/ 39857 w 273050"/>
                  <a:gd name="connsiteY163" fmla="*/ 199422 h 725487"/>
                  <a:gd name="connsiteX164" fmla="*/ 46307 w 273050"/>
                  <a:gd name="connsiteY164" fmla="*/ 187615 h 725487"/>
                  <a:gd name="connsiteX165" fmla="*/ 53419 w 273050"/>
                  <a:gd name="connsiteY165" fmla="*/ 176263 h 725487"/>
                  <a:gd name="connsiteX166" fmla="*/ 61192 w 273050"/>
                  <a:gd name="connsiteY166" fmla="*/ 165819 h 725487"/>
                  <a:gd name="connsiteX167" fmla="*/ 70454 w 273050"/>
                  <a:gd name="connsiteY167" fmla="*/ 157418 h 725487"/>
                  <a:gd name="connsiteX168" fmla="*/ 79716 w 273050"/>
                  <a:gd name="connsiteY168" fmla="*/ 150607 h 725487"/>
                  <a:gd name="connsiteX169" fmla="*/ 88646 w 273050"/>
                  <a:gd name="connsiteY169" fmla="*/ 144704 h 725487"/>
                  <a:gd name="connsiteX170" fmla="*/ 97577 w 273050"/>
                  <a:gd name="connsiteY170" fmla="*/ 140390 h 725487"/>
                  <a:gd name="connsiteX171" fmla="*/ 106343 w 273050"/>
                  <a:gd name="connsiteY171" fmla="*/ 136757 h 725487"/>
                  <a:gd name="connsiteX172" fmla="*/ 114943 w 273050"/>
                  <a:gd name="connsiteY172" fmla="*/ 134260 h 725487"/>
                  <a:gd name="connsiteX173" fmla="*/ 123212 w 273050"/>
                  <a:gd name="connsiteY173" fmla="*/ 132670 h 725487"/>
                  <a:gd name="connsiteX174" fmla="*/ 130985 w 273050"/>
                  <a:gd name="connsiteY174" fmla="*/ 131989 h 725487"/>
                  <a:gd name="connsiteX175" fmla="*/ 136413 w 273050"/>
                  <a:gd name="connsiteY175" fmla="*/ 0 h 725487"/>
                  <a:gd name="connsiteX176" fmla="*/ 145694 w 273050"/>
                  <a:gd name="connsiteY176" fmla="*/ 678 h 725487"/>
                  <a:gd name="connsiteX177" fmla="*/ 154296 w 273050"/>
                  <a:gd name="connsiteY177" fmla="*/ 2485 h 725487"/>
                  <a:gd name="connsiteX178" fmla="*/ 162672 w 273050"/>
                  <a:gd name="connsiteY178" fmla="*/ 5649 h 725487"/>
                  <a:gd name="connsiteX179" fmla="*/ 170142 w 273050"/>
                  <a:gd name="connsiteY179" fmla="*/ 9716 h 725487"/>
                  <a:gd name="connsiteX180" fmla="*/ 177159 w 273050"/>
                  <a:gd name="connsiteY180" fmla="*/ 15139 h 725487"/>
                  <a:gd name="connsiteX181" fmla="*/ 183271 w 273050"/>
                  <a:gd name="connsiteY181" fmla="*/ 21239 h 725487"/>
                  <a:gd name="connsiteX182" fmla="*/ 188478 w 273050"/>
                  <a:gd name="connsiteY182" fmla="*/ 28018 h 725487"/>
                  <a:gd name="connsiteX183" fmla="*/ 192553 w 273050"/>
                  <a:gd name="connsiteY183" fmla="*/ 35474 h 725487"/>
                  <a:gd name="connsiteX184" fmla="*/ 195722 w 273050"/>
                  <a:gd name="connsiteY184" fmla="*/ 43382 h 725487"/>
                  <a:gd name="connsiteX185" fmla="*/ 197986 w 273050"/>
                  <a:gd name="connsiteY185" fmla="*/ 52194 h 725487"/>
                  <a:gd name="connsiteX186" fmla="*/ 198438 w 273050"/>
                  <a:gd name="connsiteY186" fmla="*/ 61232 h 725487"/>
                  <a:gd name="connsiteX187" fmla="*/ 197986 w 273050"/>
                  <a:gd name="connsiteY187" fmla="*/ 70270 h 725487"/>
                  <a:gd name="connsiteX188" fmla="*/ 195722 w 273050"/>
                  <a:gd name="connsiteY188" fmla="*/ 78856 h 725487"/>
                  <a:gd name="connsiteX189" fmla="*/ 192553 w 273050"/>
                  <a:gd name="connsiteY189" fmla="*/ 86764 h 725487"/>
                  <a:gd name="connsiteX190" fmla="*/ 188478 w 273050"/>
                  <a:gd name="connsiteY190" fmla="*/ 94446 h 725487"/>
                  <a:gd name="connsiteX191" fmla="*/ 183271 w 273050"/>
                  <a:gd name="connsiteY191" fmla="*/ 101225 h 725487"/>
                  <a:gd name="connsiteX192" fmla="*/ 177159 w 273050"/>
                  <a:gd name="connsiteY192" fmla="*/ 107325 h 725487"/>
                  <a:gd name="connsiteX193" fmla="*/ 170142 w 273050"/>
                  <a:gd name="connsiteY193" fmla="*/ 112522 h 725487"/>
                  <a:gd name="connsiteX194" fmla="*/ 162672 w 273050"/>
                  <a:gd name="connsiteY194" fmla="*/ 116589 h 725487"/>
                  <a:gd name="connsiteX195" fmla="*/ 154296 w 273050"/>
                  <a:gd name="connsiteY195" fmla="*/ 119753 h 725487"/>
                  <a:gd name="connsiteX196" fmla="*/ 145694 w 273050"/>
                  <a:gd name="connsiteY196" fmla="*/ 121560 h 725487"/>
                  <a:gd name="connsiteX197" fmla="*/ 136413 w 273050"/>
                  <a:gd name="connsiteY197" fmla="*/ 122238 h 725487"/>
                  <a:gd name="connsiteX198" fmla="*/ 127358 w 273050"/>
                  <a:gd name="connsiteY198" fmla="*/ 121560 h 725487"/>
                  <a:gd name="connsiteX199" fmla="*/ 118756 w 273050"/>
                  <a:gd name="connsiteY199" fmla="*/ 119753 h 725487"/>
                  <a:gd name="connsiteX200" fmla="*/ 110380 w 273050"/>
                  <a:gd name="connsiteY200" fmla="*/ 116589 h 725487"/>
                  <a:gd name="connsiteX201" fmla="*/ 102683 w 273050"/>
                  <a:gd name="connsiteY201" fmla="*/ 112522 h 725487"/>
                  <a:gd name="connsiteX202" fmla="*/ 95892 w 273050"/>
                  <a:gd name="connsiteY202" fmla="*/ 107325 h 725487"/>
                  <a:gd name="connsiteX203" fmla="*/ 89780 w 273050"/>
                  <a:gd name="connsiteY203" fmla="*/ 101225 h 725487"/>
                  <a:gd name="connsiteX204" fmla="*/ 84574 w 273050"/>
                  <a:gd name="connsiteY204" fmla="*/ 94446 h 725487"/>
                  <a:gd name="connsiteX205" fmla="*/ 80499 w 273050"/>
                  <a:gd name="connsiteY205" fmla="*/ 86764 h 725487"/>
                  <a:gd name="connsiteX206" fmla="*/ 77330 w 273050"/>
                  <a:gd name="connsiteY206" fmla="*/ 78856 h 725487"/>
                  <a:gd name="connsiteX207" fmla="*/ 75292 w 273050"/>
                  <a:gd name="connsiteY207" fmla="*/ 70270 h 725487"/>
                  <a:gd name="connsiteX208" fmla="*/ 74613 w 273050"/>
                  <a:gd name="connsiteY208" fmla="*/ 61232 h 725487"/>
                  <a:gd name="connsiteX209" fmla="*/ 75292 w 273050"/>
                  <a:gd name="connsiteY209" fmla="*/ 52194 h 725487"/>
                  <a:gd name="connsiteX210" fmla="*/ 77330 w 273050"/>
                  <a:gd name="connsiteY210" fmla="*/ 43382 h 725487"/>
                  <a:gd name="connsiteX211" fmla="*/ 80499 w 273050"/>
                  <a:gd name="connsiteY211" fmla="*/ 35474 h 725487"/>
                  <a:gd name="connsiteX212" fmla="*/ 84574 w 273050"/>
                  <a:gd name="connsiteY212" fmla="*/ 28018 h 725487"/>
                  <a:gd name="connsiteX213" fmla="*/ 89780 w 273050"/>
                  <a:gd name="connsiteY213" fmla="*/ 21239 h 725487"/>
                  <a:gd name="connsiteX214" fmla="*/ 95892 w 273050"/>
                  <a:gd name="connsiteY214" fmla="*/ 15139 h 725487"/>
                  <a:gd name="connsiteX215" fmla="*/ 102683 w 273050"/>
                  <a:gd name="connsiteY215" fmla="*/ 9716 h 725487"/>
                  <a:gd name="connsiteX216" fmla="*/ 110380 w 273050"/>
                  <a:gd name="connsiteY216" fmla="*/ 5649 h 725487"/>
                  <a:gd name="connsiteX217" fmla="*/ 118756 w 273050"/>
                  <a:gd name="connsiteY217" fmla="*/ 2485 h 725487"/>
                  <a:gd name="connsiteX218" fmla="*/ 127358 w 273050"/>
                  <a:gd name="connsiteY218" fmla="*/ 678 h 72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73050" h="725487">
                    <a:moveTo>
                      <a:pt x="138758" y="131762"/>
                    </a:moveTo>
                    <a:lnTo>
                      <a:pt x="146035" y="132443"/>
                    </a:lnTo>
                    <a:lnTo>
                      <a:pt x="152981" y="133578"/>
                    </a:lnTo>
                    <a:lnTo>
                      <a:pt x="159431" y="134941"/>
                    </a:lnTo>
                    <a:lnTo>
                      <a:pt x="165550" y="136984"/>
                    </a:lnTo>
                    <a:lnTo>
                      <a:pt x="171008" y="139028"/>
                    </a:lnTo>
                    <a:lnTo>
                      <a:pt x="176135" y="141298"/>
                    </a:lnTo>
                    <a:lnTo>
                      <a:pt x="180435" y="143341"/>
                    </a:lnTo>
                    <a:lnTo>
                      <a:pt x="184404" y="145385"/>
                    </a:lnTo>
                    <a:lnTo>
                      <a:pt x="187712" y="147428"/>
                    </a:lnTo>
                    <a:lnTo>
                      <a:pt x="190193" y="149018"/>
                    </a:lnTo>
                    <a:lnTo>
                      <a:pt x="192177" y="150380"/>
                    </a:lnTo>
                    <a:lnTo>
                      <a:pt x="193335" y="151288"/>
                    </a:lnTo>
                    <a:lnTo>
                      <a:pt x="193831" y="151515"/>
                    </a:lnTo>
                    <a:lnTo>
                      <a:pt x="193996" y="151742"/>
                    </a:lnTo>
                    <a:lnTo>
                      <a:pt x="194658" y="152196"/>
                    </a:lnTo>
                    <a:lnTo>
                      <a:pt x="195816" y="153104"/>
                    </a:lnTo>
                    <a:lnTo>
                      <a:pt x="197469" y="154240"/>
                    </a:lnTo>
                    <a:lnTo>
                      <a:pt x="199289" y="155829"/>
                    </a:lnTo>
                    <a:lnTo>
                      <a:pt x="201769" y="157872"/>
                    </a:lnTo>
                    <a:lnTo>
                      <a:pt x="204416" y="160370"/>
                    </a:lnTo>
                    <a:lnTo>
                      <a:pt x="207227" y="163548"/>
                    </a:lnTo>
                    <a:lnTo>
                      <a:pt x="210535" y="166954"/>
                    </a:lnTo>
                    <a:lnTo>
                      <a:pt x="213843" y="171268"/>
                    </a:lnTo>
                    <a:lnTo>
                      <a:pt x="217316" y="175809"/>
                    </a:lnTo>
                    <a:lnTo>
                      <a:pt x="221119" y="181485"/>
                    </a:lnTo>
                    <a:lnTo>
                      <a:pt x="224758" y="187615"/>
                    </a:lnTo>
                    <a:lnTo>
                      <a:pt x="228562" y="194200"/>
                    </a:lnTo>
                    <a:lnTo>
                      <a:pt x="232696" y="201692"/>
                    </a:lnTo>
                    <a:lnTo>
                      <a:pt x="236500" y="209866"/>
                    </a:lnTo>
                    <a:lnTo>
                      <a:pt x="240469" y="219175"/>
                    </a:lnTo>
                    <a:lnTo>
                      <a:pt x="244273" y="228938"/>
                    </a:lnTo>
                    <a:lnTo>
                      <a:pt x="248077" y="239609"/>
                    </a:lnTo>
                    <a:lnTo>
                      <a:pt x="251881" y="251188"/>
                    </a:lnTo>
                    <a:lnTo>
                      <a:pt x="255354" y="263903"/>
                    </a:lnTo>
                    <a:lnTo>
                      <a:pt x="258496" y="277299"/>
                    </a:lnTo>
                    <a:lnTo>
                      <a:pt x="261804" y="291602"/>
                    </a:lnTo>
                    <a:lnTo>
                      <a:pt x="264616" y="307269"/>
                    </a:lnTo>
                    <a:lnTo>
                      <a:pt x="267096" y="323616"/>
                    </a:lnTo>
                    <a:lnTo>
                      <a:pt x="269577" y="341098"/>
                    </a:lnTo>
                    <a:lnTo>
                      <a:pt x="271396" y="359716"/>
                    </a:lnTo>
                    <a:lnTo>
                      <a:pt x="272885" y="379469"/>
                    </a:lnTo>
                    <a:lnTo>
                      <a:pt x="273050" y="385599"/>
                    </a:lnTo>
                    <a:lnTo>
                      <a:pt x="272554" y="391049"/>
                    </a:lnTo>
                    <a:lnTo>
                      <a:pt x="271231" y="395817"/>
                    </a:lnTo>
                    <a:lnTo>
                      <a:pt x="269412" y="399903"/>
                    </a:lnTo>
                    <a:lnTo>
                      <a:pt x="266931" y="403309"/>
                    </a:lnTo>
                    <a:lnTo>
                      <a:pt x="264119" y="405807"/>
                    </a:lnTo>
                    <a:lnTo>
                      <a:pt x="260977" y="407850"/>
                    </a:lnTo>
                    <a:lnTo>
                      <a:pt x="257504" y="409212"/>
                    </a:lnTo>
                    <a:lnTo>
                      <a:pt x="254031" y="409893"/>
                    </a:lnTo>
                    <a:lnTo>
                      <a:pt x="250393" y="409893"/>
                    </a:lnTo>
                    <a:lnTo>
                      <a:pt x="246589" y="409212"/>
                    </a:lnTo>
                    <a:lnTo>
                      <a:pt x="242950" y="407850"/>
                    </a:lnTo>
                    <a:lnTo>
                      <a:pt x="239312" y="405807"/>
                    </a:lnTo>
                    <a:lnTo>
                      <a:pt x="236004" y="403082"/>
                    </a:lnTo>
                    <a:lnTo>
                      <a:pt x="233193" y="399676"/>
                    </a:lnTo>
                    <a:lnTo>
                      <a:pt x="230546" y="395817"/>
                    </a:lnTo>
                    <a:lnTo>
                      <a:pt x="228396" y="391049"/>
                    </a:lnTo>
                    <a:lnTo>
                      <a:pt x="226908" y="385599"/>
                    </a:lnTo>
                    <a:lnTo>
                      <a:pt x="225916" y="379469"/>
                    </a:lnTo>
                    <a:lnTo>
                      <a:pt x="224593" y="364711"/>
                    </a:lnTo>
                    <a:lnTo>
                      <a:pt x="223104" y="350180"/>
                    </a:lnTo>
                    <a:lnTo>
                      <a:pt x="221450" y="335195"/>
                    </a:lnTo>
                    <a:lnTo>
                      <a:pt x="219300" y="320891"/>
                    </a:lnTo>
                    <a:lnTo>
                      <a:pt x="216819" y="306587"/>
                    </a:lnTo>
                    <a:lnTo>
                      <a:pt x="214008" y="292284"/>
                    </a:lnTo>
                    <a:lnTo>
                      <a:pt x="210700" y="278434"/>
                    </a:lnTo>
                    <a:lnTo>
                      <a:pt x="206566" y="265038"/>
                    </a:lnTo>
                    <a:lnTo>
                      <a:pt x="202100" y="251642"/>
                    </a:lnTo>
                    <a:lnTo>
                      <a:pt x="196808" y="238928"/>
                    </a:lnTo>
                    <a:lnTo>
                      <a:pt x="196808" y="247555"/>
                    </a:lnTo>
                    <a:lnTo>
                      <a:pt x="196808" y="257318"/>
                    </a:lnTo>
                    <a:lnTo>
                      <a:pt x="196808" y="268444"/>
                    </a:lnTo>
                    <a:lnTo>
                      <a:pt x="196808" y="280023"/>
                    </a:lnTo>
                    <a:lnTo>
                      <a:pt x="196808" y="292284"/>
                    </a:lnTo>
                    <a:lnTo>
                      <a:pt x="248408" y="515016"/>
                    </a:lnTo>
                    <a:lnTo>
                      <a:pt x="194823" y="515016"/>
                    </a:lnTo>
                    <a:lnTo>
                      <a:pt x="194823" y="691884"/>
                    </a:lnTo>
                    <a:lnTo>
                      <a:pt x="194493" y="698015"/>
                    </a:lnTo>
                    <a:lnTo>
                      <a:pt x="193335" y="703464"/>
                    </a:lnTo>
                    <a:lnTo>
                      <a:pt x="191681" y="708232"/>
                    </a:lnTo>
                    <a:lnTo>
                      <a:pt x="189366" y="712318"/>
                    </a:lnTo>
                    <a:lnTo>
                      <a:pt x="186719" y="715724"/>
                    </a:lnTo>
                    <a:lnTo>
                      <a:pt x="183743" y="718449"/>
                    </a:lnTo>
                    <a:lnTo>
                      <a:pt x="180269" y="720265"/>
                    </a:lnTo>
                    <a:lnTo>
                      <a:pt x="176796" y="721854"/>
                    </a:lnTo>
                    <a:lnTo>
                      <a:pt x="173158" y="722536"/>
                    </a:lnTo>
                    <a:lnTo>
                      <a:pt x="169354" y="722536"/>
                    </a:lnTo>
                    <a:lnTo>
                      <a:pt x="165881" y="721854"/>
                    </a:lnTo>
                    <a:lnTo>
                      <a:pt x="162408" y="720265"/>
                    </a:lnTo>
                    <a:lnTo>
                      <a:pt x="158935" y="718449"/>
                    </a:lnTo>
                    <a:lnTo>
                      <a:pt x="155958" y="715724"/>
                    </a:lnTo>
                    <a:lnTo>
                      <a:pt x="153312" y="712318"/>
                    </a:lnTo>
                    <a:lnTo>
                      <a:pt x="150831" y="708232"/>
                    </a:lnTo>
                    <a:lnTo>
                      <a:pt x="149177" y="703464"/>
                    </a:lnTo>
                    <a:lnTo>
                      <a:pt x="148185" y="698015"/>
                    </a:lnTo>
                    <a:lnTo>
                      <a:pt x="147854" y="691884"/>
                    </a:lnTo>
                    <a:lnTo>
                      <a:pt x="147854" y="515016"/>
                    </a:lnTo>
                    <a:lnTo>
                      <a:pt x="124866" y="515016"/>
                    </a:lnTo>
                    <a:lnTo>
                      <a:pt x="124866" y="690976"/>
                    </a:lnTo>
                    <a:lnTo>
                      <a:pt x="124535" y="697106"/>
                    </a:lnTo>
                    <a:lnTo>
                      <a:pt x="123212" y="703010"/>
                    </a:lnTo>
                    <a:lnTo>
                      <a:pt x="121227" y="708232"/>
                    </a:lnTo>
                    <a:lnTo>
                      <a:pt x="118746" y="713000"/>
                    </a:lnTo>
                    <a:lnTo>
                      <a:pt x="115604" y="717086"/>
                    </a:lnTo>
                    <a:lnTo>
                      <a:pt x="111966" y="720492"/>
                    </a:lnTo>
                    <a:lnTo>
                      <a:pt x="107831" y="723217"/>
                    </a:lnTo>
                    <a:lnTo>
                      <a:pt x="103531" y="724806"/>
                    </a:lnTo>
                    <a:lnTo>
                      <a:pt x="98900" y="725487"/>
                    </a:lnTo>
                    <a:lnTo>
                      <a:pt x="94269" y="724806"/>
                    </a:lnTo>
                    <a:lnTo>
                      <a:pt x="89969" y="723217"/>
                    </a:lnTo>
                    <a:lnTo>
                      <a:pt x="86166" y="720492"/>
                    </a:lnTo>
                    <a:lnTo>
                      <a:pt x="82527" y="717086"/>
                    </a:lnTo>
                    <a:lnTo>
                      <a:pt x="79716" y="713000"/>
                    </a:lnTo>
                    <a:lnTo>
                      <a:pt x="77400" y="708232"/>
                    </a:lnTo>
                    <a:lnTo>
                      <a:pt x="75746" y="703010"/>
                    </a:lnTo>
                    <a:lnTo>
                      <a:pt x="74754" y="697106"/>
                    </a:lnTo>
                    <a:lnTo>
                      <a:pt x="74257" y="690976"/>
                    </a:lnTo>
                    <a:lnTo>
                      <a:pt x="74257" y="515016"/>
                    </a:lnTo>
                    <a:lnTo>
                      <a:pt x="21500" y="515016"/>
                    </a:lnTo>
                    <a:lnTo>
                      <a:pt x="74588" y="292738"/>
                    </a:lnTo>
                    <a:lnTo>
                      <a:pt x="74754" y="246647"/>
                    </a:lnTo>
                    <a:lnTo>
                      <a:pt x="69296" y="260497"/>
                    </a:lnTo>
                    <a:lnTo>
                      <a:pt x="64665" y="275028"/>
                    </a:lnTo>
                    <a:lnTo>
                      <a:pt x="60531" y="289786"/>
                    </a:lnTo>
                    <a:lnTo>
                      <a:pt x="57388" y="304998"/>
                    </a:lnTo>
                    <a:lnTo>
                      <a:pt x="54577" y="320210"/>
                    </a:lnTo>
                    <a:lnTo>
                      <a:pt x="52096" y="335876"/>
                    </a:lnTo>
                    <a:lnTo>
                      <a:pt x="50111" y="351770"/>
                    </a:lnTo>
                    <a:lnTo>
                      <a:pt x="48457" y="367663"/>
                    </a:lnTo>
                    <a:lnTo>
                      <a:pt x="47134" y="383556"/>
                    </a:lnTo>
                    <a:lnTo>
                      <a:pt x="46142" y="389686"/>
                    </a:lnTo>
                    <a:lnTo>
                      <a:pt x="44654" y="394908"/>
                    </a:lnTo>
                    <a:lnTo>
                      <a:pt x="42504" y="399676"/>
                    </a:lnTo>
                    <a:lnTo>
                      <a:pt x="39857" y="403763"/>
                    </a:lnTo>
                    <a:lnTo>
                      <a:pt x="37046" y="407169"/>
                    </a:lnTo>
                    <a:lnTo>
                      <a:pt x="33573" y="409666"/>
                    </a:lnTo>
                    <a:lnTo>
                      <a:pt x="30100" y="411710"/>
                    </a:lnTo>
                    <a:lnTo>
                      <a:pt x="26627" y="413072"/>
                    </a:lnTo>
                    <a:lnTo>
                      <a:pt x="22823" y="413753"/>
                    </a:lnTo>
                    <a:lnTo>
                      <a:pt x="19184" y="413753"/>
                    </a:lnTo>
                    <a:lnTo>
                      <a:pt x="15546" y="413072"/>
                    </a:lnTo>
                    <a:lnTo>
                      <a:pt x="12073" y="411937"/>
                    </a:lnTo>
                    <a:lnTo>
                      <a:pt x="8931" y="409893"/>
                    </a:lnTo>
                    <a:lnTo>
                      <a:pt x="6119" y="407169"/>
                    </a:lnTo>
                    <a:lnTo>
                      <a:pt x="3638" y="403763"/>
                    </a:lnTo>
                    <a:lnTo>
                      <a:pt x="1819" y="399903"/>
                    </a:lnTo>
                    <a:lnTo>
                      <a:pt x="661" y="395135"/>
                    </a:lnTo>
                    <a:lnTo>
                      <a:pt x="0" y="389686"/>
                    </a:lnTo>
                    <a:lnTo>
                      <a:pt x="165" y="383556"/>
                    </a:lnTo>
                    <a:lnTo>
                      <a:pt x="1488" y="368571"/>
                    </a:lnTo>
                    <a:lnTo>
                      <a:pt x="2977" y="353359"/>
                    </a:lnTo>
                    <a:lnTo>
                      <a:pt x="4465" y="338147"/>
                    </a:lnTo>
                    <a:lnTo>
                      <a:pt x="6450" y="323389"/>
                    </a:lnTo>
                    <a:lnTo>
                      <a:pt x="8600" y="308631"/>
                    </a:lnTo>
                    <a:lnTo>
                      <a:pt x="10915" y="293646"/>
                    </a:lnTo>
                    <a:lnTo>
                      <a:pt x="13561" y="279342"/>
                    </a:lnTo>
                    <a:lnTo>
                      <a:pt x="16869" y="265038"/>
                    </a:lnTo>
                    <a:lnTo>
                      <a:pt x="20342" y="250961"/>
                    </a:lnTo>
                    <a:lnTo>
                      <a:pt x="24311" y="237565"/>
                    </a:lnTo>
                    <a:lnTo>
                      <a:pt x="28942" y="224397"/>
                    </a:lnTo>
                    <a:lnTo>
                      <a:pt x="34069" y="211455"/>
                    </a:lnTo>
                    <a:lnTo>
                      <a:pt x="39857" y="199422"/>
                    </a:lnTo>
                    <a:lnTo>
                      <a:pt x="46307" y="187615"/>
                    </a:lnTo>
                    <a:lnTo>
                      <a:pt x="53419" y="176263"/>
                    </a:lnTo>
                    <a:lnTo>
                      <a:pt x="61192" y="165819"/>
                    </a:lnTo>
                    <a:lnTo>
                      <a:pt x="70454" y="157418"/>
                    </a:lnTo>
                    <a:lnTo>
                      <a:pt x="79716" y="150607"/>
                    </a:lnTo>
                    <a:lnTo>
                      <a:pt x="88646" y="144704"/>
                    </a:lnTo>
                    <a:lnTo>
                      <a:pt x="97577" y="140390"/>
                    </a:lnTo>
                    <a:lnTo>
                      <a:pt x="106343" y="136757"/>
                    </a:lnTo>
                    <a:lnTo>
                      <a:pt x="114943" y="134260"/>
                    </a:lnTo>
                    <a:lnTo>
                      <a:pt x="123212" y="132670"/>
                    </a:lnTo>
                    <a:lnTo>
                      <a:pt x="130985" y="131989"/>
                    </a:lnTo>
                    <a:close/>
                    <a:moveTo>
                      <a:pt x="136413" y="0"/>
                    </a:moveTo>
                    <a:lnTo>
                      <a:pt x="145694" y="678"/>
                    </a:lnTo>
                    <a:lnTo>
                      <a:pt x="154296" y="2485"/>
                    </a:lnTo>
                    <a:lnTo>
                      <a:pt x="162672" y="5649"/>
                    </a:lnTo>
                    <a:lnTo>
                      <a:pt x="170142" y="9716"/>
                    </a:lnTo>
                    <a:lnTo>
                      <a:pt x="177159" y="15139"/>
                    </a:lnTo>
                    <a:lnTo>
                      <a:pt x="183271" y="21239"/>
                    </a:lnTo>
                    <a:lnTo>
                      <a:pt x="188478" y="28018"/>
                    </a:lnTo>
                    <a:lnTo>
                      <a:pt x="192553" y="35474"/>
                    </a:lnTo>
                    <a:lnTo>
                      <a:pt x="195722" y="43382"/>
                    </a:lnTo>
                    <a:lnTo>
                      <a:pt x="197986" y="52194"/>
                    </a:lnTo>
                    <a:lnTo>
                      <a:pt x="198438" y="61232"/>
                    </a:lnTo>
                    <a:lnTo>
                      <a:pt x="197986" y="70270"/>
                    </a:lnTo>
                    <a:lnTo>
                      <a:pt x="195722" y="78856"/>
                    </a:lnTo>
                    <a:lnTo>
                      <a:pt x="192553" y="86764"/>
                    </a:lnTo>
                    <a:lnTo>
                      <a:pt x="188478" y="94446"/>
                    </a:lnTo>
                    <a:lnTo>
                      <a:pt x="183271" y="101225"/>
                    </a:lnTo>
                    <a:lnTo>
                      <a:pt x="177159" y="107325"/>
                    </a:lnTo>
                    <a:lnTo>
                      <a:pt x="170142" y="112522"/>
                    </a:lnTo>
                    <a:lnTo>
                      <a:pt x="162672" y="116589"/>
                    </a:lnTo>
                    <a:lnTo>
                      <a:pt x="154296" y="119753"/>
                    </a:lnTo>
                    <a:lnTo>
                      <a:pt x="145694" y="121560"/>
                    </a:lnTo>
                    <a:lnTo>
                      <a:pt x="136413" y="122238"/>
                    </a:lnTo>
                    <a:lnTo>
                      <a:pt x="127358" y="121560"/>
                    </a:lnTo>
                    <a:lnTo>
                      <a:pt x="118756" y="119753"/>
                    </a:lnTo>
                    <a:lnTo>
                      <a:pt x="110380" y="116589"/>
                    </a:lnTo>
                    <a:lnTo>
                      <a:pt x="102683" y="112522"/>
                    </a:lnTo>
                    <a:lnTo>
                      <a:pt x="95892" y="107325"/>
                    </a:lnTo>
                    <a:lnTo>
                      <a:pt x="89780" y="101225"/>
                    </a:lnTo>
                    <a:lnTo>
                      <a:pt x="84574" y="94446"/>
                    </a:lnTo>
                    <a:lnTo>
                      <a:pt x="80499" y="86764"/>
                    </a:lnTo>
                    <a:lnTo>
                      <a:pt x="77330" y="78856"/>
                    </a:lnTo>
                    <a:lnTo>
                      <a:pt x="75292" y="70270"/>
                    </a:lnTo>
                    <a:lnTo>
                      <a:pt x="74613" y="61232"/>
                    </a:lnTo>
                    <a:lnTo>
                      <a:pt x="75292" y="52194"/>
                    </a:lnTo>
                    <a:lnTo>
                      <a:pt x="77330" y="43382"/>
                    </a:lnTo>
                    <a:lnTo>
                      <a:pt x="80499" y="35474"/>
                    </a:lnTo>
                    <a:lnTo>
                      <a:pt x="84574" y="28018"/>
                    </a:lnTo>
                    <a:lnTo>
                      <a:pt x="89780" y="21239"/>
                    </a:lnTo>
                    <a:lnTo>
                      <a:pt x="95892" y="15139"/>
                    </a:lnTo>
                    <a:lnTo>
                      <a:pt x="102683" y="9716"/>
                    </a:lnTo>
                    <a:lnTo>
                      <a:pt x="110380" y="5649"/>
                    </a:lnTo>
                    <a:lnTo>
                      <a:pt x="118756" y="2485"/>
                    </a:lnTo>
                    <a:lnTo>
                      <a:pt x="127358" y="678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DEB9F560-305E-CF43-A53F-0E194CB0C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0885" y="3105150"/>
                <a:ext cx="273050" cy="725487"/>
              </a:xfrm>
              <a:custGeom>
                <a:avLst/>
                <a:gdLst>
                  <a:gd name="connsiteX0" fmla="*/ 138758 w 273050"/>
                  <a:gd name="connsiteY0" fmla="*/ 131762 h 725487"/>
                  <a:gd name="connsiteX1" fmla="*/ 146035 w 273050"/>
                  <a:gd name="connsiteY1" fmla="*/ 132443 h 725487"/>
                  <a:gd name="connsiteX2" fmla="*/ 152981 w 273050"/>
                  <a:gd name="connsiteY2" fmla="*/ 133578 h 725487"/>
                  <a:gd name="connsiteX3" fmla="*/ 159431 w 273050"/>
                  <a:gd name="connsiteY3" fmla="*/ 134941 h 725487"/>
                  <a:gd name="connsiteX4" fmla="*/ 165550 w 273050"/>
                  <a:gd name="connsiteY4" fmla="*/ 136984 h 725487"/>
                  <a:gd name="connsiteX5" fmla="*/ 171008 w 273050"/>
                  <a:gd name="connsiteY5" fmla="*/ 139028 h 725487"/>
                  <a:gd name="connsiteX6" fmla="*/ 176135 w 273050"/>
                  <a:gd name="connsiteY6" fmla="*/ 141298 h 725487"/>
                  <a:gd name="connsiteX7" fmla="*/ 180435 w 273050"/>
                  <a:gd name="connsiteY7" fmla="*/ 143341 h 725487"/>
                  <a:gd name="connsiteX8" fmla="*/ 184404 w 273050"/>
                  <a:gd name="connsiteY8" fmla="*/ 145385 h 725487"/>
                  <a:gd name="connsiteX9" fmla="*/ 187712 w 273050"/>
                  <a:gd name="connsiteY9" fmla="*/ 147428 h 725487"/>
                  <a:gd name="connsiteX10" fmla="*/ 190193 w 273050"/>
                  <a:gd name="connsiteY10" fmla="*/ 149018 h 725487"/>
                  <a:gd name="connsiteX11" fmla="*/ 192177 w 273050"/>
                  <a:gd name="connsiteY11" fmla="*/ 150380 h 725487"/>
                  <a:gd name="connsiteX12" fmla="*/ 193335 w 273050"/>
                  <a:gd name="connsiteY12" fmla="*/ 151288 h 725487"/>
                  <a:gd name="connsiteX13" fmla="*/ 193831 w 273050"/>
                  <a:gd name="connsiteY13" fmla="*/ 151515 h 725487"/>
                  <a:gd name="connsiteX14" fmla="*/ 193996 w 273050"/>
                  <a:gd name="connsiteY14" fmla="*/ 151742 h 725487"/>
                  <a:gd name="connsiteX15" fmla="*/ 194658 w 273050"/>
                  <a:gd name="connsiteY15" fmla="*/ 152196 h 725487"/>
                  <a:gd name="connsiteX16" fmla="*/ 195816 w 273050"/>
                  <a:gd name="connsiteY16" fmla="*/ 153104 h 725487"/>
                  <a:gd name="connsiteX17" fmla="*/ 197469 w 273050"/>
                  <a:gd name="connsiteY17" fmla="*/ 154240 h 725487"/>
                  <a:gd name="connsiteX18" fmla="*/ 199289 w 273050"/>
                  <a:gd name="connsiteY18" fmla="*/ 155829 h 725487"/>
                  <a:gd name="connsiteX19" fmla="*/ 201769 w 273050"/>
                  <a:gd name="connsiteY19" fmla="*/ 157872 h 725487"/>
                  <a:gd name="connsiteX20" fmla="*/ 204416 w 273050"/>
                  <a:gd name="connsiteY20" fmla="*/ 160370 h 725487"/>
                  <a:gd name="connsiteX21" fmla="*/ 207227 w 273050"/>
                  <a:gd name="connsiteY21" fmla="*/ 163548 h 725487"/>
                  <a:gd name="connsiteX22" fmla="*/ 210535 w 273050"/>
                  <a:gd name="connsiteY22" fmla="*/ 166954 h 725487"/>
                  <a:gd name="connsiteX23" fmla="*/ 213843 w 273050"/>
                  <a:gd name="connsiteY23" fmla="*/ 171268 h 725487"/>
                  <a:gd name="connsiteX24" fmla="*/ 217316 w 273050"/>
                  <a:gd name="connsiteY24" fmla="*/ 175809 h 725487"/>
                  <a:gd name="connsiteX25" fmla="*/ 221119 w 273050"/>
                  <a:gd name="connsiteY25" fmla="*/ 181485 h 725487"/>
                  <a:gd name="connsiteX26" fmla="*/ 224758 w 273050"/>
                  <a:gd name="connsiteY26" fmla="*/ 187615 h 725487"/>
                  <a:gd name="connsiteX27" fmla="*/ 228562 w 273050"/>
                  <a:gd name="connsiteY27" fmla="*/ 194200 h 725487"/>
                  <a:gd name="connsiteX28" fmla="*/ 232696 w 273050"/>
                  <a:gd name="connsiteY28" fmla="*/ 201692 h 725487"/>
                  <a:gd name="connsiteX29" fmla="*/ 236500 w 273050"/>
                  <a:gd name="connsiteY29" fmla="*/ 209866 h 725487"/>
                  <a:gd name="connsiteX30" fmla="*/ 240469 w 273050"/>
                  <a:gd name="connsiteY30" fmla="*/ 219175 h 725487"/>
                  <a:gd name="connsiteX31" fmla="*/ 244273 w 273050"/>
                  <a:gd name="connsiteY31" fmla="*/ 228938 h 725487"/>
                  <a:gd name="connsiteX32" fmla="*/ 248077 w 273050"/>
                  <a:gd name="connsiteY32" fmla="*/ 239609 h 725487"/>
                  <a:gd name="connsiteX33" fmla="*/ 251881 w 273050"/>
                  <a:gd name="connsiteY33" fmla="*/ 251188 h 725487"/>
                  <a:gd name="connsiteX34" fmla="*/ 255354 w 273050"/>
                  <a:gd name="connsiteY34" fmla="*/ 263903 h 725487"/>
                  <a:gd name="connsiteX35" fmla="*/ 258496 w 273050"/>
                  <a:gd name="connsiteY35" fmla="*/ 277299 h 725487"/>
                  <a:gd name="connsiteX36" fmla="*/ 261804 w 273050"/>
                  <a:gd name="connsiteY36" fmla="*/ 291602 h 725487"/>
                  <a:gd name="connsiteX37" fmla="*/ 264616 w 273050"/>
                  <a:gd name="connsiteY37" fmla="*/ 307269 h 725487"/>
                  <a:gd name="connsiteX38" fmla="*/ 267096 w 273050"/>
                  <a:gd name="connsiteY38" fmla="*/ 323616 h 725487"/>
                  <a:gd name="connsiteX39" fmla="*/ 269577 w 273050"/>
                  <a:gd name="connsiteY39" fmla="*/ 341098 h 725487"/>
                  <a:gd name="connsiteX40" fmla="*/ 271396 w 273050"/>
                  <a:gd name="connsiteY40" fmla="*/ 359716 h 725487"/>
                  <a:gd name="connsiteX41" fmla="*/ 272885 w 273050"/>
                  <a:gd name="connsiteY41" fmla="*/ 379469 h 725487"/>
                  <a:gd name="connsiteX42" fmla="*/ 273050 w 273050"/>
                  <a:gd name="connsiteY42" fmla="*/ 385599 h 725487"/>
                  <a:gd name="connsiteX43" fmla="*/ 272554 w 273050"/>
                  <a:gd name="connsiteY43" fmla="*/ 391049 h 725487"/>
                  <a:gd name="connsiteX44" fmla="*/ 271231 w 273050"/>
                  <a:gd name="connsiteY44" fmla="*/ 395817 h 725487"/>
                  <a:gd name="connsiteX45" fmla="*/ 269412 w 273050"/>
                  <a:gd name="connsiteY45" fmla="*/ 399903 h 725487"/>
                  <a:gd name="connsiteX46" fmla="*/ 266931 w 273050"/>
                  <a:gd name="connsiteY46" fmla="*/ 403309 h 725487"/>
                  <a:gd name="connsiteX47" fmla="*/ 264119 w 273050"/>
                  <a:gd name="connsiteY47" fmla="*/ 405807 h 725487"/>
                  <a:gd name="connsiteX48" fmla="*/ 260977 w 273050"/>
                  <a:gd name="connsiteY48" fmla="*/ 407850 h 725487"/>
                  <a:gd name="connsiteX49" fmla="*/ 257504 w 273050"/>
                  <a:gd name="connsiteY49" fmla="*/ 409212 h 725487"/>
                  <a:gd name="connsiteX50" fmla="*/ 254031 w 273050"/>
                  <a:gd name="connsiteY50" fmla="*/ 409893 h 725487"/>
                  <a:gd name="connsiteX51" fmla="*/ 250393 w 273050"/>
                  <a:gd name="connsiteY51" fmla="*/ 409893 h 725487"/>
                  <a:gd name="connsiteX52" fmla="*/ 246589 w 273050"/>
                  <a:gd name="connsiteY52" fmla="*/ 409212 h 725487"/>
                  <a:gd name="connsiteX53" fmla="*/ 242950 w 273050"/>
                  <a:gd name="connsiteY53" fmla="*/ 407850 h 725487"/>
                  <a:gd name="connsiteX54" fmla="*/ 239312 w 273050"/>
                  <a:gd name="connsiteY54" fmla="*/ 405807 h 725487"/>
                  <a:gd name="connsiteX55" fmla="*/ 236004 w 273050"/>
                  <a:gd name="connsiteY55" fmla="*/ 403082 h 725487"/>
                  <a:gd name="connsiteX56" fmla="*/ 233193 w 273050"/>
                  <a:gd name="connsiteY56" fmla="*/ 399676 h 725487"/>
                  <a:gd name="connsiteX57" fmla="*/ 230546 w 273050"/>
                  <a:gd name="connsiteY57" fmla="*/ 395817 h 725487"/>
                  <a:gd name="connsiteX58" fmla="*/ 228396 w 273050"/>
                  <a:gd name="connsiteY58" fmla="*/ 391049 h 725487"/>
                  <a:gd name="connsiteX59" fmla="*/ 226908 w 273050"/>
                  <a:gd name="connsiteY59" fmla="*/ 385599 h 725487"/>
                  <a:gd name="connsiteX60" fmla="*/ 225916 w 273050"/>
                  <a:gd name="connsiteY60" fmla="*/ 379469 h 725487"/>
                  <a:gd name="connsiteX61" fmla="*/ 224593 w 273050"/>
                  <a:gd name="connsiteY61" fmla="*/ 364711 h 725487"/>
                  <a:gd name="connsiteX62" fmla="*/ 223104 w 273050"/>
                  <a:gd name="connsiteY62" fmla="*/ 350180 h 725487"/>
                  <a:gd name="connsiteX63" fmla="*/ 221450 w 273050"/>
                  <a:gd name="connsiteY63" fmla="*/ 335195 h 725487"/>
                  <a:gd name="connsiteX64" fmla="*/ 219300 w 273050"/>
                  <a:gd name="connsiteY64" fmla="*/ 320891 h 725487"/>
                  <a:gd name="connsiteX65" fmla="*/ 216819 w 273050"/>
                  <a:gd name="connsiteY65" fmla="*/ 306587 h 725487"/>
                  <a:gd name="connsiteX66" fmla="*/ 214008 w 273050"/>
                  <a:gd name="connsiteY66" fmla="*/ 292284 h 725487"/>
                  <a:gd name="connsiteX67" fmla="*/ 210700 w 273050"/>
                  <a:gd name="connsiteY67" fmla="*/ 278434 h 725487"/>
                  <a:gd name="connsiteX68" fmla="*/ 206566 w 273050"/>
                  <a:gd name="connsiteY68" fmla="*/ 265038 h 725487"/>
                  <a:gd name="connsiteX69" fmla="*/ 202100 w 273050"/>
                  <a:gd name="connsiteY69" fmla="*/ 251642 h 725487"/>
                  <a:gd name="connsiteX70" fmla="*/ 196808 w 273050"/>
                  <a:gd name="connsiteY70" fmla="*/ 238928 h 725487"/>
                  <a:gd name="connsiteX71" fmla="*/ 196808 w 273050"/>
                  <a:gd name="connsiteY71" fmla="*/ 247555 h 725487"/>
                  <a:gd name="connsiteX72" fmla="*/ 196808 w 273050"/>
                  <a:gd name="connsiteY72" fmla="*/ 257318 h 725487"/>
                  <a:gd name="connsiteX73" fmla="*/ 196808 w 273050"/>
                  <a:gd name="connsiteY73" fmla="*/ 268444 h 725487"/>
                  <a:gd name="connsiteX74" fmla="*/ 196808 w 273050"/>
                  <a:gd name="connsiteY74" fmla="*/ 280023 h 725487"/>
                  <a:gd name="connsiteX75" fmla="*/ 196808 w 273050"/>
                  <a:gd name="connsiteY75" fmla="*/ 292284 h 725487"/>
                  <a:gd name="connsiteX76" fmla="*/ 248408 w 273050"/>
                  <a:gd name="connsiteY76" fmla="*/ 515016 h 725487"/>
                  <a:gd name="connsiteX77" fmla="*/ 194823 w 273050"/>
                  <a:gd name="connsiteY77" fmla="*/ 515016 h 725487"/>
                  <a:gd name="connsiteX78" fmla="*/ 194823 w 273050"/>
                  <a:gd name="connsiteY78" fmla="*/ 691884 h 725487"/>
                  <a:gd name="connsiteX79" fmla="*/ 194493 w 273050"/>
                  <a:gd name="connsiteY79" fmla="*/ 698015 h 725487"/>
                  <a:gd name="connsiteX80" fmla="*/ 193335 w 273050"/>
                  <a:gd name="connsiteY80" fmla="*/ 703464 h 725487"/>
                  <a:gd name="connsiteX81" fmla="*/ 191681 w 273050"/>
                  <a:gd name="connsiteY81" fmla="*/ 708232 h 725487"/>
                  <a:gd name="connsiteX82" fmla="*/ 189366 w 273050"/>
                  <a:gd name="connsiteY82" fmla="*/ 712318 h 725487"/>
                  <a:gd name="connsiteX83" fmla="*/ 186719 w 273050"/>
                  <a:gd name="connsiteY83" fmla="*/ 715724 h 725487"/>
                  <a:gd name="connsiteX84" fmla="*/ 183743 w 273050"/>
                  <a:gd name="connsiteY84" fmla="*/ 718449 h 725487"/>
                  <a:gd name="connsiteX85" fmla="*/ 180269 w 273050"/>
                  <a:gd name="connsiteY85" fmla="*/ 720265 h 725487"/>
                  <a:gd name="connsiteX86" fmla="*/ 176796 w 273050"/>
                  <a:gd name="connsiteY86" fmla="*/ 721854 h 725487"/>
                  <a:gd name="connsiteX87" fmla="*/ 173158 w 273050"/>
                  <a:gd name="connsiteY87" fmla="*/ 722536 h 725487"/>
                  <a:gd name="connsiteX88" fmla="*/ 169354 w 273050"/>
                  <a:gd name="connsiteY88" fmla="*/ 722536 h 725487"/>
                  <a:gd name="connsiteX89" fmla="*/ 165881 w 273050"/>
                  <a:gd name="connsiteY89" fmla="*/ 721854 h 725487"/>
                  <a:gd name="connsiteX90" fmla="*/ 162408 w 273050"/>
                  <a:gd name="connsiteY90" fmla="*/ 720265 h 725487"/>
                  <a:gd name="connsiteX91" fmla="*/ 158935 w 273050"/>
                  <a:gd name="connsiteY91" fmla="*/ 718449 h 725487"/>
                  <a:gd name="connsiteX92" fmla="*/ 155958 w 273050"/>
                  <a:gd name="connsiteY92" fmla="*/ 715724 h 725487"/>
                  <a:gd name="connsiteX93" fmla="*/ 153312 w 273050"/>
                  <a:gd name="connsiteY93" fmla="*/ 712318 h 725487"/>
                  <a:gd name="connsiteX94" fmla="*/ 150831 w 273050"/>
                  <a:gd name="connsiteY94" fmla="*/ 708232 h 725487"/>
                  <a:gd name="connsiteX95" fmla="*/ 149177 w 273050"/>
                  <a:gd name="connsiteY95" fmla="*/ 703464 h 725487"/>
                  <a:gd name="connsiteX96" fmla="*/ 148185 w 273050"/>
                  <a:gd name="connsiteY96" fmla="*/ 698015 h 725487"/>
                  <a:gd name="connsiteX97" fmla="*/ 147854 w 273050"/>
                  <a:gd name="connsiteY97" fmla="*/ 691884 h 725487"/>
                  <a:gd name="connsiteX98" fmla="*/ 147854 w 273050"/>
                  <a:gd name="connsiteY98" fmla="*/ 515016 h 725487"/>
                  <a:gd name="connsiteX99" fmla="*/ 124866 w 273050"/>
                  <a:gd name="connsiteY99" fmla="*/ 515016 h 725487"/>
                  <a:gd name="connsiteX100" fmla="*/ 124866 w 273050"/>
                  <a:gd name="connsiteY100" fmla="*/ 690976 h 725487"/>
                  <a:gd name="connsiteX101" fmla="*/ 124535 w 273050"/>
                  <a:gd name="connsiteY101" fmla="*/ 697106 h 725487"/>
                  <a:gd name="connsiteX102" fmla="*/ 123212 w 273050"/>
                  <a:gd name="connsiteY102" fmla="*/ 703010 h 725487"/>
                  <a:gd name="connsiteX103" fmla="*/ 121227 w 273050"/>
                  <a:gd name="connsiteY103" fmla="*/ 708232 h 725487"/>
                  <a:gd name="connsiteX104" fmla="*/ 118746 w 273050"/>
                  <a:gd name="connsiteY104" fmla="*/ 713000 h 725487"/>
                  <a:gd name="connsiteX105" fmla="*/ 115604 w 273050"/>
                  <a:gd name="connsiteY105" fmla="*/ 717086 h 725487"/>
                  <a:gd name="connsiteX106" fmla="*/ 111966 w 273050"/>
                  <a:gd name="connsiteY106" fmla="*/ 720492 h 725487"/>
                  <a:gd name="connsiteX107" fmla="*/ 107831 w 273050"/>
                  <a:gd name="connsiteY107" fmla="*/ 723217 h 725487"/>
                  <a:gd name="connsiteX108" fmla="*/ 103531 w 273050"/>
                  <a:gd name="connsiteY108" fmla="*/ 724806 h 725487"/>
                  <a:gd name="connsiteX109" fmla="*/ 98900 w 273050"/>
                  <a:gd name="connsiteY109" fmla="*/ 725487 h 725487"/>
                  <a:gd name="connsiteX110" fmla="*/ 94269 w 273050"/>
                  <a:gd name="connsiteY110" fmla="*/ 724806 h 725487"/>
                  <a:gd name="connsiteX111" fmla="*/ 89969 w 273050"/>
                  <a:gd name="connsiteY111" fmla="*/ 723217 h 725487"/>
                  <a:gd name="connsiteX112" fmla="*/ 86166 w 273050"/>
                  <a:gd name="connsiteY112" fmla="*/ 720492 h 725487"/>
                  <a:gd name="connsiteX113" fmla="*/ 82527 w 273050"/>
                  <a:gd name="connsiteY113" fmla="*/ 717086 h 725487"/>
                  <a:gd name="connsiteX114" fmla="*/ 79716 w 273050"/>
                  <a:gd name="connsiteY114" fmla="*/ 713000 h 725487"/>
                  <a:gd name="connsiteX115" fmla="*/ 77400 w 273050"/>
                  <a:gd name="connsiteY115" fmla="*/ 708232 h 725487"/>
                  <a:gd name="connsiteX116" fmla="*/ 75746 w 273050"/>
                  <a:gd name="connsiteY116" fmla="*/ 703010 h 725487"/>
                  <a:gd name="connsiteX117" fmla="*/ 74754 w 273050"/>
                  <a:gd name="connsiteY117" fmla="*/ 697106 h 725487"/>
                  <a:gd name="connsiteX118" fmla="*/ 74257 w 273050"/>
                  <a:gd name="connsiteY118" fmla="*/ 690976 h 725487"/>
                  <a:gd name="connsiteX119" fmla="*/ 74257 w 273050"/>
                  <a:gd name="connsiteY119" fmla="*/ 515016 h 725487"/>
                  <a:gd name="connsiteX120" fmla="*/ 21500 w 273050"/>
                  <a:gd name="connsiteY120" fmla="*/ 515016 h 725487"/>
                  <a:gd name="connsiteX121" fmla="*/ 74588 w 273050"/>
                  <a:gd name="connsiteY121" fmla="*/ 292738 h 725487"/>
                  <a:gd name="connsiteX122" fmla="*/ 74754 w 273050"/>
                  <a:gd name="connsiteY122" fmla="*/ 246647 h 725487"/>
                  <a:gd name="connsiteX123" fmla="*/ 69296 w 273050"/>
                  <a:gd name="connsiteY123" fmla="*/ 260497 h 725487"/>
                  <a:gd name="connsiteX124" fmla="*/ 64665 w 273050"/>
                  <a:gd name="connsiteY124" fmla="*/ 275028 h 725487"/>
                  <a:gd name="connsiteX125" fmla="*/ 60531 w 273050"/>
                  <a:gd name="connsiteY125" fmla="*/ 289786 h 725487"/>
                  <a:gd name="connsiteX126" fmla="*/ 57388 w 273050"/>
                  <a:gd name="connsiteY126" fmla="*/ 304998 h 725487"/>
                  <a:gd name="connsiteX127" fmla="*/ 54577 w 273050"/>
                  <a:gd name="connsiteY127" fmla="*/ 320210 h 725487"/>
                  <a:gd name="connsiteX128" fmla="*/ 52096 w 273050"/>
                  <a:gd name="connsiteY128" fmla="*/ 335876 h 725487"/>
                  <a:gd name="connsiteX129" fmla="*/ 50111 w 273050"/>
                  <a:gd name="connsiteY129" fmla="*/ 351770 h 725487"/>
                  <a:gd name="connsiteX130" fmla="*/ 48457 w 273050"/>
                  <a:gd name="connsiteY130" fmla="*/ 367663 h 725487"/>
                  <a:gd name="connsiteX131" fmla="*/ 47134 w 273050"/>
                  <a:gd name="connsiteY131" fmla="*/ 383556 h 725487"/>
                  <a:gd name="connsiteX132" fmla="*/ 46142 w 273050"/>
                  <a:gd name="connsiteY132" fmla="*/ 389686 h 725487"/>
                  <a:gd name="connsiteX133" fmla="*/ 44654 w 273050"/>
                  <a:gd name="connsiteY133" fmla="*/ 394908 h 725487"/>
                  <a:gd name="connsiteX134" fmla="*/ 42504 w 273050"/>
                  <a:gd name="connsiteY134" fmla="*/ 399676 h 725487"/>
                  <a:gd name="connsiteX135" fmla="*/ 39857 w 273050"/>
                  <a:gd name="connsiteY135" fmla="*/ 403763 h 725487"/>
                  <a:gd name="connsiteX136" fmla="*/ 37046 w 273050"/>
                  <a:gd name="connsiteY136" fmla="*/ 407169 h 725487"/>
                  <a:gd name="connsiteX137" fmla="*/ 33573 w 273050"/>
                  <a:gd name="connsiteY137" fmla="*/ 409666 h 725487"/>
                  <a:gd name="connsiteX138" fmla="*/ 30100 w 273050"/>
                  <a:gd name="connsiteY138" fmla="*/ 411710 h 725487"/>
                  <a:gd name="connsiteX139" fmla="*/ 26627 w 273050"/>
                  <a:gd name="connsiteY139" fmla="*/ 413072 h 725487"/>
                  <a:gd name="connsiteX140" fmla="*/ 22823 w 273050"/>
                  <a:gd name="connsiteY140" fmla="*/ 413753 h 725487"/>
                  <a:gd name="connsiteX141" fmla="*/ 19184 w 273050"/>
                  <a:gd name="connsiteY141" fmla="*/ 413753 h 725487"/>
                  <a:gd name="connsiteX142" fmla="*/ 15546 w 273050"/>
                  <a:gd name="connsiteY142" fmla="*/ 413072 h 725487"/>
                  <a:gd name="connsiteX143" fmla="*/ 12073 w 273050"/>
                  <a:gd name="connsiteY143" fmla="*/ 411937 h 725487"/>
                  <a:gd name="connsiteX144" fmla="*/ 8931 w 273050"/>
                  <a:gd name="connsiteY144" fmla="*/ 409893 h 725487"/>
                  <a:gd name="connsiteX145" fmla="*/ 6119 w 273050"/>
                  <a:gd name="connsiteY145" fmla="*/ 407169 h 725487"/>
                  <a:gd name="connsiteX146" fmla="*/ 3638 w 273050"/>
                  <a:gd name="connsiteY146" fmla="*/ 403763 h 725487"/>
                  <a:gd name="connsiteX147" fmla="*/ 1819 w 273050"/>
                  <a:gd name="connsiteY147" fmla="*/ 399903 h 725487"/>
                  <a:gd name="connsiteX148" fmla="*/ 661 w 273050"/>
                  <a:gd name="connsiteY148" fmla="*/ 395135 h 725487"/>
                  <a:gd name="connsiteX149" fmla="*/ 0 w 273050"/>
                  <a:gd name="connsiteY149" fmla="*/ 389686 h 725487"/>
                  <a:gd name="connsiteX150" fmla="*/ 165 w 273050"/>
                  <a:gd name="connsiteY150" fmla="*/ 383556 h 725487"/>
                  <a:gd name="connsiteX151" fmla="*/ 1488 w 273050"/>
                  <a:gd name="connsiteY151" fmla="*/ 368571 h 725487"/>
                  <a:gd name="connsiteX152" fmla="*/ 2977 w 273050"/>
                  <a:gd name="connsiteY152" fmla="*/ 353359 h 725487"/>
                  <a:gd name="connsiteX153" fmla="*/ 4465 w 273050"/>
                  <a:gd name="connsiteY153" fmla="*/ 338147 h 725487"/>
                  <a:gd name="connsiteX154" fmla="*/ 6450 w 273050"/>
                  <a:gd name="connsiteY154" fmla="*/ 323389 h 725487"/>
                  <a:gd name="connsiteX155" fmla="*/ 8600 w 273050"/>
                  <a:gd name="connsiteY155" fmla="*/ 308631 h 725487"/>
                  <a:gd name="connsiteX156" fmla="*/ 10915 w 273050"/>
                  <a:gd name="connsiteY156" fmla="*/ 293646 h 725487"/>
                  <a:gd name="connsiteX157" fmla="*/ 13561 w 273050"/>
                  <a:gd name="connsiteY157" fmla="*/ 279342 h 725487"/>
                  <a:gd name="connsiteX158" fmla="*/ 16869 w 273050"/>
                  <a:gd name="connsiteY158" fmla="*/ 265038 h 725487"/>
                  <a:gd name="connsiteX159" fmla="*/ 20342 w 273050"/>
                  <a:gd name="connsiteY159" fmla="*/ 250961 h 725487"/>
                  <a:gd name="connsiteX160" fmla="*/ 24311 w 273050"/>
                  <a:gd name="connsiteY160" fmla="*/ 237565 h 725487"/>
                  <a:gd name="connsiteX161" fmla="*/ 28942 w 273050"/>
                  <a:gd name="connsiteY161" fmla="*/ 224397 h 725487"/>
                  <a:gd name="connsiteX162" fmla="*/ 34069 w 273050"/>
                  <a:gd name="connsiteY162" fmla="*/ 211455 h 725487"/>
                  <a:gd name="connsiteX163" fmla="*/ 39857 w 273050"/>
                  <a:gd name="connsiteY163" fmla="*/ 199422 h 725487"/>
                  <a:gd name="connsiteX164" fmla="*/ 46307 w 273050"/>
                  <a:gd name="connsiteY164" fmla="*/ 187615 h 725487"/>
                  <a:gd name="connsiteX165" fmla="*/ 53419 w 273050"/>
                  <a:gd name="connsiteY165" fmla="*/ 176263 h 725487"/>
                  <a:gd name="connsiteX166" fmla="*/ 61192 w 273050"/>
                  <a:gd name="connsiteY166" fmla="*/ 165819 h 725487"/>
                  <a:gd name="connsiteX167" fmla="*/ 70454 w 273050"/>
                  <a:gd name="connsiteY167" fmla="*/ 157418 h 725487"/>
                  <a:gd name="connsiteX168" fmla="*/ 79716 w 273050"/>
                  <a:gd name="connsiteY168" fmla="*/ 150607 h 725487"/>
                  <a:gd name="connsiteX169" fmla="*/ 88646 w 273050"/>
                  <a:gd name="connsiteY169" fmla="*/ 144704 h 725487"/>
                  <a:gd name="connsiteX170" fmla="*/ 97577 w 273050"/>
                  <a:gd name="connsiteY170" fmla="*/ 140390 h 725487"/>
                  <a:gd name="connsiteX171" fmla="*/ 106343 w 273050"/>
                  <a:gd name="connsiteY171" fmla="*/ 136757 h 725487"/>
                  <a:gd name="connsiteX172" fmla="*/ 114943 w 273050"/>
                  <a:gd name="connsiteY172" fmla="*/ 134260 h 725487"/>
                  <a:gd name="connsiteX173" fmla="*/ 123212 w 273050"/>
                  <a:gd name="connsiteY173" fmla="*/ 132670 h 725487"/>
                  <a:gd name="connsiteX174" fmla="*/ 130985 w 273050"/>
                  <a:gd name="connsiteY174" fmla="*/ 131989 h 725487"/>
                  <a:gd name="connsiteX175" fmla="*/ 136413 w 273050"/>
                  <a:gd name="connsiteY175" fmla="*/ 0 h 725487"/>
                  <a:gd name="connsiteX176" fmla="*/ 145694 w 273050"/>
                  <a:gd name="connsiteY176" fmla="*/ 678 h 725487"/>
                  <a:gd name="connsiteX177" fmla="*/ 154296 w 273050"/>
                  <a:gd name="connsiteY177" fmla="*/ 2485 h 725487"/>
                  <a:gd name="connsiteX178" fmla="*/ 162672 w 273050"/>
                  <a:gd name="connsiteY178" fmla="*/ 5649 h 725487"/>
                  <a:gd name="connsiteX179" fmla="*/ 170142 w 273050"/>
                  <a:gd name="connsiteY179" fmla="*/ 9716 h 725487"/>
                  <a:gd name="connsiteX180" fmla="*/ 177159 w 273050"/>
                  <a:gd name="connsiteY180" fmla="*/ 15139 h 725487"/>
                  <a:gd name="connsiteX181" fmla="*/ 183271 w 273050"/>
                  <a:gd name="connsiteY181" fmla="*/ 21239 h 725487"/>
                  <a:gd name="connsiteX182" fmla="*/ 188478 w 273050"/>
                  <a:gd name="connsiteY182" fmla="*/ 28018 h 725487"/>
                  <a:gd name="connsiteX183" fmla="*/ 192553 w 273050"/>
                  <a:gd name="connsiteY183" fmla="*/ 35474 h 725487"/>
                  <a:gd name="connsiteX184" fmla="*/ 195722 w 273050"/>
                  <a:gd name="connsiteY184" fmla="*/ 43382 h 725487"/>
                  <a:gd name="connsiteX185" fmla="*/ 197986 w 273050"/>
                  <a:gd name="connsiteY185" fmla="*/ 52194 h 725487"/>
                  <a:gd name="connsiteX186" fmla="*/ 198438 w 273050"/>
                  <a:gd name="connsiteY186" fmla="*/ 61232 h 725487"/>
                  <a:gd name="connsiteX187" fmla="*/ 197986 w 273050"/>
                  <a:gd name="connsiteY187" fmla="*/ 70270 h 725487"/>
                  <a:gd name="connsiteX188" fmla="*/ 195722 w 273050"/>
                  <a:gd name="connsiteY188" fmla="*/ 78856 h 725487"/>
                  <a:gd name="connsiteX189" fmla="*/ 192553 w 273050"/>
                  <a:gd name="connsiteY189" fmla="*/ 86764 h 725487"/>
                  <a:gd name="connsiteX190" fmla="*/ 188478 w 273050"/>
                  <a:gd name="connsiteY190" fmla="*/ 94446 h 725487"/>
                  <a:gd name="connsiteX191" fmla="*/ 183271 w 273050"/>
                  <a:gd name="connsiteY191" fmla="*/ 101225 h 725487"/>
                  <a:gd name="connsiteX192" fmla="*/ 177159 w 273050"/>
                  <a:gd name="connsiteY192" fmla="*/ 107325 h 725487"/>
                  <a:gd name="connsiteX193" fmla="*/ 170142 w 273050"/>
                  <a:gd name="connsiteY193" fmla="*/ 112522 h 725487"/>
                  <a:gd name="connsiteX194" fmla="*/ 162672 w 273050"/>
                  <a:gd name="connsiteY194" fmla="*/ 116589 h 725487"/>
                  <a:gd name="connsiteX195" fmla="*/ 154296 w 273050"/>
                  <a:gd name="connsiteY195" fmla="*/ 119753 h 725487"/>
                  <a:gd name="connsiteX196" fmla="*/ 145694 w 273050"/>
                  <a:gd name="connsiteY196" fmla="*/ 121560 h 725487"/>
                  <a:gd name="connsiteX197" fmla="*/ 136413 w 273050"/>
                  <a:gd name="connsiteY197" fmla="*/ 122238 h 725487"/>
                  <a:gd name="connsiteX198" fmla="*/ 127358 w 273050"/>
                  <a:gd name="connsiteY198" fmla="*/ 121560 h 725487"/>
                  <a:gd name="connsiteX199" fmla="*/ 118756 w 273050"/>
                  <a:gd name="connsiteY199" fmla="*/ 119753 h 725487"/>
                  <a:gd name="connsiteX200" fmla="*/ 110380 w 273050"/>
                  <a:gd name="connsiteY200" fmla="*/ 116589 h 725487"/>
                  <a:gd name="connsiteX201" fmla="*/ 102683 w 273050"/>
                  <a:gd name="connsiteY201" fmla="*/ 112522 h 725487"/>
                  <a:gd name="connsiteX202" fmla="*/ 95892 w 273050"/>
                  <a:gd name="connsiteY202" fmla="*/ 107325 h 725487"/>
                  <a:gd name="connsiteX203" fmla="*/ 89780 w 273050"/>
                  <a:gd name="connsiteY203" fmla="*/ 101225 h 725487"/>
                  <a:gd name="connsiteX204" fmla="*/ 84574 w 273050"/>
                  <a:gd name="connsiteY204" fmla="*/ 94446 h 725487"/>
                  <a:gd name="connsiteX205" fmla="*/ 80499 w 273050"/>
                  <a:gd name="connsiteY205" fmla="*/ 86764 h 725487"/>
                  <a:gd name="connsiteX206" fmla="*/ 77330 w 273050"/>
                  <a:gd name="connsiteY206" fmla="*/ 78856 h 725487"/>
                  <a:gd name="connsiteX207" fmla="*/ 75292 w 273050"/>
                  <a:gd name="connsiteY207" fmla="*/ 70270 h 725487"/>
                  <a:gd name="connsiteX208" fmla="*/ 74613 w 273050"/>
                  <a:gd name="connsiteY208" fmla="*/ 61232 h 725487"/>
                  <a:gd name="connsiteX209" fmla="*/ 75292 w 273050"/>
                  <a:gd name="connsiteY209" fmla="*/ 52194 h 725487"/>
                  <a:gd name="connsiteX210" fmla="*/ 77330 w 273050"/>
                  <a:gd name="connsiteY210" fmla="*/ 43382 h 725487"/>
                  <a:gd name="connsiteX211" fmla="*/ 80499 w 273050"/>
                  <a:gd name="connsiteY211" fmla="*/ 35474 h 725487"/>
                  <a:gd name="connsiteX212" fmla="*/ 84574 w 273050"/>
                  <a:gd name="connsiteY212" fmla="*/ 28018 h 725487"/>
                  <a:gd name="connsiteX213" fmla="*/ 89780 w 273050"/>
                  <a:gd name="connsiteY213" fmla="*/ 21239 h 725487"/>
                  <a:gd name="connsiteX214" fmla="*/ 95892 w 273050"/>
                  <a:gd name="connsiteY214" fmla="*/ 15139 h 725487"/>
                  <a:gd name="connsiteX215" fmla="*/ 102683 w 273050"/>
                  <a:gd name="connsiteY215" fmla="*/ 9716 h 725487"/>
                  <a:gd name="connsiteX216" fmla="*/ 110380 w 273050"/>
                  <a:gd name="connsiteY216" fmla="*/ 5649 h 725487"/>
                  <a:gd name="connsiteX217" fmla="*/ 118756 w 273050"/>
                  <a:gd name="connsiteY217" fmla="*/ 2485 h 725487"/>
                  <a:gd name="connsiteX218" fmla="*/ 127358 w 273050"/>
                  <a:gd name="connsiteY218" fmla="*/ 678 h 72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73050" h="725487">
                    <a:moveTo>
                      <a:pt x="138758" y="131762"/>
                    </a:moveTo>
                    <a:lnTo>
                      <a:pt x="146035" y="132443"/>
                    </a:lnTo>
                    <a:lnTo>
                      <a:pt x="152981" y="133578"/>
                    </a:lnTo>
                    <a:lnTo>
                      <a:pt x="159431" y="134941"/>
                    </a:lnTo>
                    <a:lnTo>
                      <a:pt x="165550" y="136984"/>
                    </a:lnTo>
                    <a:lnTo>
                      <a:pt x="171008" y="139028"/>
                    </a:lnTo>
                    <a:lnTo>
                      <a:pt x="176135" y="141298"/>
                    </a:lnTo>
                    <a:lnTo>
                      <a:pt x="180435" y="143341"/>
                    </a:lnTo>
                    <a:lnTo>
                      <a:pt x="184404" y="145385"/>
                    </a:lnTo>
                    <a:lnTo>
                      <a:pt x="187712" y="147428"/>
                    </a:lnTo>
                    <a:lnTo>
                      <a:pt x="190193" y="149018"/>
                    </a:lnTo>
                    <a:lnTo>
                      <a:pt x="192177" y="150380"/>
                    </a:lnTo>
                    <a:lnTo>
                      <a:pt x="193335" y="151288"/>
                    </a:lnTo>
                    <a:lnTo>
                      <a:pt x="193831" y="151515"/>
                    </a:lnTo>
                    <a:lnTo>
                      <a:pt x="193996" y="151742"/>
                    </a:lnTo>
                    <a:lnTo>
                      <a:pt x="194658" y="152196"/>
                    </a:lnTo>
                    <a:lnTo>
                      <a:pt x="195816" y="153104"/>
                    </a:lnTo>
                    <a:lnTo>
                      <a:pt x="197469" y="154240"/>
                    </a:lnTo>
                    <a:lnTo>
                      <a:pt x="199289" y="155829"/>
                    </a:lnTo>
                    <a:lnTo>
                      <a:pt x="201769" y="157872"/>
                    </a:lnTo>
                    <a:lnTo>
                      <a:pt x="204416" y="160370"/>
                    </a:lnTo>
                    <a:lnTo>
                      <a:pt x="207227" y="163548"/>
                    </a:lnTo>
                    <a:lnTo>
                      <a:pt x="210535" y="166954"/>
                    </a:lnTo>
                    <a:lnTo>
                      <a:pt x="213843" y="171268"/>
                    </a:lnTo>
                    <a:lnTo>
                      <a:pt x="217316" y="175809"/>
                    </a:lnTo>
                    <a:lnTo>
                      <a:pt x="221119" y="181485"/>
                    </a:lnTo>
                    <a:lnTo>
                      <a:pt x="224758" y="187615"/>
                    </a:lnTo>
                    <a:lnTo>
                      <a:pt x="228562" y="194200"/>
                    </a:lnTo>
                    <a:lnTo>
                      <a:pt x="232696" y="201692"/>
                    </a:lnTo>
                    <a:lnTo>
                      <a:pt x="236500" y="209866"/>
                    </a:lnTo>
                    <a:lnTo>
                      <a:pt x="240469" y="219175"/>
                    </a:lnTo>
                    <a:lnTo>
                      <a:pt x="244273" y="228938"/>
                    </a:lnTo>
                    <a:lnTo>
                      <a:pt x="248077" y="239609"/>
                    </a:lnTo>
                    <a:lnTo>
                      <a:pt x="251881" y="251188"/>
                    </a:lnTo>
                    <a:lnTo>
                      <a:pt x="255354" y="263903"/>
                    </a:lnTo>
                    <a:lnTo>
                      <a:pt x="258496" y="277299"/>
                    </a:lnTo>
                    <a:lnTo>
                      <a:pt x="261804" y="291602"/>
                    </a:lnTo>
                    <a:lnTo>
                      <a:pt x="264616" y="307269"/>
                    </a:lnTo>
                    <a:lnTo>
                      <a:pt x="267096" y="323616"/>
                    </a:lnTo>
                    <a:lnTo>
                      <a:pt x="269577" y="341098"/>
                    </a:lnTo>
                    <a:lnTo>
                      <a:pt x="271396" y="359716"/>
                    </a:lnTo>
                    <a:lnTo>
                      <a:pt x="272885" y="379469"/>
                    </a:lnTo>
                    <a:lnTo>
                      <a:pt x="273050" y="385599"/>
                    </a:lnTo>
                    <a:lnTo>
                      <a:pt x="272554" y="391049"/>
                    </a:lnTo>
                    <a:lnTo>
                      <a:pt x="271231" y="395817"/>
                    </a:lnTo>
                    <a:lnTo>
                      <a:pt x="269412" y="399903"/>
                    </a:lnTo>
                    <a:lnTo>
                      <a:pt x="266931" y="403309"/>
                    </a:lnTo>
                    <a:lnTo>
                      <a:pt x="264119" y="405807"/>
                    </a:lnTo>
                    <a:lnTo>
                      <a:pt x="260977" y="407850"/>
                    </a:lnTo>
                    <a:lnTo>
                      <a:pt x="257504" y="409212"/>
                    </a:lnTo>
                    <a:lnTo>
                      <a:pt x="254031" y="409893"/>
                    </a:lnTo>
                    <a:lnTo>
                      <a:pt x="250393" y="409893"/>
                    </a:lnTo>
                    <a:lnTo>
                      <a:pt x="246589" y="409212"/>
                    </a:lnTo>
                    <a:lnTo>
                      <a:pt x="242950" y="407850"/>
                    </a:lnTo>
                    <a:lnTo>
                      <a:pt x="239312" y="405807"/>
                    </a:lnTo>
                    <a:lnTo>
                      <a:pt x="236004" y="403082"/>
                    </a:lnTo>
                    <a:lnTo>
                      <a:pt x="233193" y="399676"/>
                    </a:lnTo>
                    <a:lnTo>
                      <a:pt x="230546" y="395817"/>
                    </a:lnTo>
                    <a:lnTo>
                      <a:pt x="228396" y="391049"/>
                    </a:lnTo>
                    <a:lnTo>
                      <a:pt x="226908" y="385599"/>
                    </a:lnTo>
                    <a:lnTo>
                      <a:pt x="225916" y="379469"/>
                    </a:lnTo>
                    <a:lnTo>
                      <a:pt x="224593" y="364711"/>
                    </a:lnTo>
                    <a:lnTo>
                      <a:pt x="223104" y="350180"/>
                    </a:lnTo>
                    <a:lnTo>
                      <a:pt x="221450" y="335195"/>
                    </a:lnTo>
                    <a:lnTo>
                      <a:pt x="219300" y="320891"/>
                    </a:lnTo>
                    <a:lnTo>
                      <a:pt x="216819" y="306587"/>
                    </a:lnTo>
                    <a:lnTo>
                      <a:pt x="214008" y="292284"/>
                    </a:lnTo>
                    <a:lnTo>
                      <a:pt x="210700" y="278434"/>
                    </a:lnTo>
                    <a:lnTo>
                      <a:pt x="206566" y="265038"/>
                    </a:lnTo>
                    <a:lnTo>
                      <a:pt x="202100" y="251642"/>
                    </a:lnTo>
                    <a:lnTo>
                      <a:pt x="196808" y="238928"/>
                    </a:lnTo>
                    <a:lnTo>
                      <a:pt x="196808" y="247555"/>
                    </a:lnTo>
                    <a:lnTo>
                      <a:pt x="196808" y="257318"/>
                    </a:lnTo>
                    <a:lnTo>
                      <a:pt x="196808" y="268444"/>
                    </a:lnTo>
                    <a:lnTo>
                      <a:pt x="196808" y="280023"/>
                    </a:lnTo>
                    <a:lnTo>
                      <a:pt x="196808" y="292284"/>
                    </a:lnTo>
                    <a:lnTo>
                      <a:pt x="248408" y="515016"/>
                    </a:lnTo>
                    <a:lnTo>
                      <a:pt x="194823" y="515016"/>
                    </a:lnTo>
                    <a:lnTo>
                      <a:pt x="194823" y="691884"/>
                    </a:lnTo>
                    <a:lnTo>
                      <a:pt x="194493" y="698015"/>
                    </a:lnTo>
                    <a:lnTo>
                      <a:pt x="193335" y="703464"/>
                    </a:lnTo>
                    <a:lnTo>
                      <a:pt x="191681" y="708232"/>
                    </a:lnTo>
                    <a:lnTo>
                      <a:pt x="189366" y="712318"/>
                    </a:lnTo>
                    <a:lnTo>
                      <a:pt x="186719" y="715724"/>
                    </a:lnTo>
                    <a:lnTo>
                      <a:pt x="183743" y="718449"/>
                    </a:lnTo>
                    <a:lnTo>
                      <a:pt x="180269" y="720265"/>
                    </a:lnTo>
                    <a:lnTo>
                      <a:pt x="176796" y="721854"/>
                    </a:lnTo>
                    <a:lnTo>
                      <a:pt x="173158" y="722536"/>
                    </a:lnTo>
                    <a:lnTo>
                      <a:pt x="169354" y="722536"/>
                    </a:lnTo>
                    <a:lnTo>
                      <a:pt x="165881" y="721854"/>
                    </a:lnTo>
                    <a:lnTo>
                      <a:pt x="162408" y="720265"/>
                    </a:lnTo>
                    <a:lnTo>
                      <a:pt x="158935" y="718449"/>
                    </a:lnTo>
                    <a:lnTo>
                      <a:pt x="155958" y="715724"/>
                    </a:lnTo>
                    <a:lnTo>
                      <a:pt x="153312" y="712318"/>
                    </a:lnTo>
                    <a:lnTo>
                      <a:pt x="150831" y="708232"/>
                    </a:lnTo>
                    <a:lnTo>
                      <a:pt x="149177" y="703464"/>
                    </a:lnTo>
                    <a:lnTo>
                      <a:pt x="148185" y="698015"/>
                    </a:lnTo>
                    <a:lnTo>
                      <a:pt x="147854" y="691884"/>
                    </a:lnTo>
                    <a:lnTo>
                      <a:pt x="147854" y="515016"/>
                    </a:lnTo>
                    <a:lnTo>
                      <a:pt x="124866" y="515016"/>
                    </a:lnTo>
                    <a:lnTo>
                      <a:pt x="124866" y="690976"/>
                    </a:lnTo>
                    <a:lnTo>
                      <a:pt x="124535" y="697106"/>
                    </a:lnTo>
                    <a:lnTo>
                      <a:pt x="123212" y="703010"/>
                    </a:lnTo>
                    <a:lnTo>
                      <a:pt x="121227" y="708232"/>
                    </a:lnTo>
                    <a:lnTo>
                      <a:pt x="118746" y="713000"/>
                    </a:lnTo>
                    <a:lnTo>
                      <a:pt x="115604" y="717086"/>
                    </a:lnTo>
                    <a:lnTo>
                      <a:pt x="111966" y="720492"/>
                    </a:lnTo>
                    <a:lnTo>
                      <a:pt x="107831" y="723217"/>
                    </a:lnTo>
                    <a:lnTo>
                      <a:pt x="103531" y="724806"/>
                    </a:lnTo>
                    <a:lnTo>
                      <a:pt x="98900" y="725487"/>
                    </a:lnTo>
                    <a:lnTo>
                      <a:pt x="94269" y="724806"/>
                    </a:lnTo>
                    <a:lnTo>
                      <a:pt x="89969" y="723217"/>
                    </a:lnTo>
                    <a:lnTo>
                      <a:pt x="86166" y="720492"/>
                    </a:lnTo>
                    <a:lnTo>
                      <a:pt x="82527" y="717086"/>
                    </a:lnTo>
                    <a:lnTo>
                      <a:pt x="79716" y="713000"/>
                    </a:lnTo>
                    <a:lnTo>
                      <a:pt x="77400" y="708232"/>
                    </a:lnTo>
                    <a:lnTo>
                      <a:pt x="75746" y="703010"/>
                    </a:lnTo>
                    <a:lnTo>
                      <a:pt x="74754" y="697106"/>
                    </a:lnTo>
                    <a:lnTo>
                      <a:pt x="74257" y="690976"/>
                    </a:lnTo>
                    <a:lnTo>
                      <a:pt x="74257" y="515016"/>
                    </a:lnTo>
                    <a:lnTo>
                      <a:pt x="21500" y="515016"/>
                    </a:lnTo>
                    <a:lnTo>
                      <a:pt x="74588" y="292738"/>
                    </a:lnTo>
                    <a:lnTo>
                      <a:pt x="74754" y="246647"/>
                    </a:lnTo>
                    <a:lnTo>
                      <a:pt x="69296" y="260497"/>
                    </a:lnTo>
                    <a:lnTo>
                      <a:pt x="64665" y="275028"/>
                    </a:lnTo>
                    <a:lnTo>
                      <a:pt x="60531" y="289786"/>
                    </a:lnTo>
                    <a:lnTo>
                      <a:pt x="57388" y="304998"/>
                    </a:lnTo>
                    <a:lnTo>
                      <a:pt x="54577" y="320210"/>
                    </a:lnTo>
                    <a:lnTo>
                      <a:pt x="52096" y="335876"/>
                    </a:lnTo>
                    <a:lnTo>
                      <a:pt x="50111" y="351770"/>
                    </a:lnTo>
                    <a:lnTo>
                      <a:pt x="48457" y="367663"/>
                    </a:lnTo>
                    <a:lnTo>
                      <a:pt x="47134" y="383556"/>
                    </a:lnTo>
                    <a:lnTo>
                      <a:pt x="46142" y="389686"/>
                    </a:lnTo>
                    <a:lnTo>
                      <a:pt x="44654" y="394908"/>
                    </a:lnTo>
                    <a:lnTo>
                      <a:pt x="42504" y="399676"/>
                    </a:lnTo>
                    <a:lnTo>
                      <a:pt x="39857" y="403763"/>
                    </a:lnTo>
                    <a:lnTo>
                      <a:pt x="37046" y="407169"/>
                    </a:lnTo>
                    <a:lnTo>
                      <a:pt x="33573" y="409666"/>
                    </a:lnTo>
                    <a:lnTo>
                      <a:pt x="30100" y="411710"/>
                    </a:lnTo>
                    <a:lnTo>
                      <a:pt x="26627" y="413072"/>
                    </a:lnTo>
                    <a:lnTo>
                      <a:pt x="22823" y="413753"/>
                    </a:lnTo>
                    <a:lnTo>
                      <a:pt x="19184" y="413753"/>
                    </a:lnTo>
                    <a:lnTo>
                      <a:pt x="15546" y="413072"/>
                    </a:lnTo>
                    <a:lnTo>
                      <a:pt x="12073" y="411937"/>
                    </a:lnTo>
                    <a:lnTo>
                      <a:pt x="8931" y="409893"/>
                    </a:lnTo>
                    <a:lnTo>
                      <a:pt x="6119" y="407169"/>
                    </a:lnTo>
                    <a:lnTo>
                      <a:pt x="3638" y="403763"/>
                    </a:lnTo>
                    <a:lnTo>
                      <a:pt x="1819" y="399903"/>
                    </a:lnTo>
                    <a:lnTo>
                      <a:pt x="661" y="395135"/>
                    </a:lnTo>
                    <a:lnTo>
                      <a:pt x="0" y="389686"/>
                    </a:lnTo>
                    <a:lnTo>
                      <a:pt x="165" y="383556"/>
                    </a:lnTo>
                    <a:lnTo>
                      <a:pt x="1488" y="368571"/>
                    </a:lnTo>
                    <a:lnTo>
                      <a:pt x="2977" y="353359"/>
                    </a:lnTo>
                    <a:lnTo>
                      <a:pt x="4465" y="338147"/>
                    </a:lnTo>
                    <a:lnTo>
                      <a:pt x="6450" y="323389"/>
                    </a:lnTo>
                    <a:lnTo>
                      <a:pt x="8600" y="308631"/>
                    </a:lnTo>
                    <a:lnTo>
                      <a:pt x="10915" y="293646"/>
                    </a:lnTo>
                    <a:lnTo>
                      <a:pt x="13561" y="279342"/>
                    </a:lnTo>
                    <a:lnTo>
                      <a:pt x="16869" y="265038"/>
                    </a:lnTo>
                    <a:lnTo>
                      <a:pt x="20342" y="250961"/>
                    </a:lnTo>
                    <a:lnTo>
                      <a:pt x="24311" y="237565"/>
                    </a:lnTo>
                    <a:lnTo>
                      <a:pt x="28942" y="224397"/>
                    </a:lnTo>
                    <a:lnTo>
                      <a:pt x="34069" y="211455"/>
                    </a:lnTo>
                    <a:lnTo>
                      <a:pt x="39857" y="199422"/>
                    </a:lnTo>
                    <a:lnTo>
                      <a:pt x="46307" y="187615"/>
                    </a:lnTo>
                    <a:lnTo>
                      <a:pt x="53419" y="176263"/>
                    </a:lnTo>
                    <a:lnTo>
                      <a:pt x="61192" y="165819"/>
                    </a:lnTo>
                    <a:lnTo>
                      <a:pt x="70454" y="157418"/>
                    </a:lnTo>
                    <a:lnTo>
                      <a:pt x="79716" y="150607"/>
                    </a:lnTo>
                    <a:lnTo>
                      <a:pt x="88646" y="144704"/>
                    </a:lnTo>
                    <a:lnTo>
                      <a:pt x="97577" y="140390"/>
                    </a:lnTo>
                    <a:lnTo>
                      <a:pt x="106343" y="136757"/>
                    </a:lnTo>
                    <a:lnTo>
                      <a:pt x="114943" y="134260"/>
                    </a:lnTo>
                    <a:lnTo>
                      <a:pt x="123212" y="132670"/>
                    </a:lnTo>
                    <a:lnTo>
                      <a:pt x="130985" y="131989"/>
                    </a:lnTo>
                    <a:close/>
                    <a:moveTo>
                      <a:pt x="136413" y="0"/>
                    </a:moveTo>
                    <a:lnTo>
                      <a:pt x="145694" y="678"/>
                    </a:lnTo>
                    <a:lnTo>
                      <a:pt x="154296" y="2485"/>
                    </a:lnTo>
                    <a:lnTo>
                      <a:pt x="162672" y="5649"/>
                    </a:lnTo>
                    <a:lnTo>
                      <a:pt x="170142" y="9716"/>
                    </a:lnTo>
                    <a:lnTo>
                      <a:pt x="177159" y="15139"/>
                    </a:lnTo>
                    <a:lnTo>
                      <a:pt x="183271" y="21239"/>
                    </a:lnTo>
                    <a:lnTo>
                      <a:pt x="188478" y="28018"/>
                    </a:lnTo>
                    <a:lnTo>
                      <a:pt x="192553" y="35474"/>
                    </a:lnTo>
                    <a:lnTo>
                      <a:pt x="195722" y="43382"/>
                    </a:lnTo>
                    <a:lnTo>
                      <a:pt x="197986" y="52194"/>
                    </a:lnTo>
                    <a:lnTo>
                      <a:pt x="198438" y="61232"/>
                    </a:lnTo>
                    <a:lnTo>
                      <a:pt x="197986" y="70270"/>
                    </a:lnTo>
                    <a:lnTo>
                      <a:pt x="195722" y="78856"/>
                    </a:lnTo>
                    <a:lnTo>
                      <a:pt x="192553" y="86764"/>
                    </a:lnTo>
                    <a:lnTo>
                      <a:pt x="188478" y="94446"/>
                    </a:lnTo>
                    <a:lnTo>
                      <a:pt x="183271" y="101225"/>
                    </a:lnTo>
                    <a:lnTo>
                      <a:pt x="177159" y="107325"/>
                    </a:lnTo>
                    <a:lnTo>
                      <a:pt x="170142" y="112522"/>
                    </a:lnTo>
                    <a:lnTo>
                      <a:pt x="162672" y="116589"/>
                    </a:lnTo>
                    <a:lnTo>
                      <a:pt x="154296" y="119753"/>
                    </a:lnTo>
                    <a:lnTo>
                      <a:pt x="145694" y="121560"/>
                    </a:lnTo>
                    <a:lnTo>
                      <a:pt x="136413" y="122238"/>
                    </a:lnTo>
                    <a:lnTo>
                      <a:pt x="127358" y="121560"/>
                    </a:lnTo>
                    <a:lnTo>
                      <a:pt x="118756" y="119753"/>
                    </a:lnTo>
                    <a:lnTo>
                      <a:pt x="110380" y="116589"/>
                    </a:lnTo>
                    <a:lnTo>
                      <a:pt x="102683" y="112522"/>
                    </a:lnTo>
                    <a:lnTo>
                      <a:pt x="95892" y="107325"/>
                    </a:lnTo>
                    <a:lnTo>
                      <a:pt x="89780" y="101225"/>
                    </a:lnTo>
                    <a:lnTo>
                      <a:pt x="84574" y="94446"/>
                    </a:lnTo>
                    <a:lnTo>
                      <a:pt x="80499" y="86764"/>
                    </a:lnTo>
                    <a:lnTo>
                      <a:pt x="77330" y="78856"/>
                    </a:lnTo>
                    <a:lnTo>
                      <a:pt x="75292" y="70270"/>
                    </a:lnTo>
                    <a:lnTo>
                      <a:pt x="74613" y="61232"/>
                    </a:lnTo>
                    <a:lnTo>
                      <a:pt x="75292" y="52194"/>
                    </a:lnTo>
                    <a:lnTo>
                      <a:pt x="77330" y="43382"/>
                    </a:lnTo>
                    <a:lnTo>
                      <a:pt x="80499" y="35474"/>
                    </a:lnTo>
                    <a:lnTo>
                      <a:pt x="84574" y="28018"/>
                    </a:lnTo>
                    <a:lnTo>
                      <a:pt x="89780" y="21239"/>
                    </a:lnTo>
                    <a:lnTo>
                      <a:pt x="95892" y="15139"/>
                    </a:lnTo>
                    <a:lnTo>
                      <a:pt x="102683" y="9716"/>
                    </a:lnTo>
                    <a:lnTo>
                      <a:pt x="110380" y="5649"/>
                    </a:lnTo>
                    <a:lnTo>
                      <a:pt x="118756" y="2485"/>
                    </a:lnTo>
                    <a:lnTo>
                      <a:pt x="127358" y="678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2BCA5FE2-F593-384D-843D-50BF6C1A7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486" y="3105150"/>
                <a:ext cx="273050" cy="725487"/>
              </a:xfrm>
              <a:custGeom>
                <a:avLst/>
                <a:gdLst>
                  <a:gd name="connsiteX0" fmla="*/ 138758 w 273050"/>
                  <a:gd name="connsiteY0" fmla="*/ 131762 h 725487"/>
                  <a:gd name="connsiteX1" fmla="*/ 146035 w 273050"/>
                  <a:gd name="connsiteY1" fmla="*/ 132443 h 725487"/>
                  <a:gd name="connsiteX2" fmla="*/ 152981 w 273050"/>
                  <a:gd name="connsiteY2" fmla="*/ 133578 h 725487"/>
                  <a:gd name="connsiteX3" fmla="*/ 159431 w 273050"/>
                  <a:gd name="connsiteY3" fmla="*/ 134941 h 725487"/>
                  <a:gd name="connsiteX4" fmla="*/ 165550 w 273050"/>
                  <a:gd name="connsiteY4" fmla="*/ 136984 h 725487"/>
                  <a:gd name="connsiteX5" fmla="*/ 171008 w 273050"/>
                  <a:gd name="connsiteY5" fmla="*/ 139028 h 725487"/>
                  <a:gd name="connsiteX6" fmla="*/ 176135 w 273050"/>
                  <a:gd name="connsiteY6" fmla="*/ 141298 h 725487"/>
                  <a:gd name="connsiteX7" fmla="*/ 180435 w 273050"/>
                  <a:gd name="connsiteY7" fmla="*/ 143341 h 725487"/>
                  <a:gd name="connsiteX8" fmla="*/ 184404 w 273050"/>
                  <a:gd name="connsiteY8" fmla="*/ 145385 h 725487"/>
                  <a:gd name="connsiteX9" fmla="*/ 187712 w 273050"/>
                  <a:gd name="connsiteY9" fmla="*/ 147428 h 725487"/>
                  <a:gd name="connsiteX10" fmla="*/ 190193 w 273050"/>
                  <a:gd name="connsiteY10" fmla="*/ 149018 h 725487"/>
                  <a:gd name="connsiteX11" fmla="*/ 192177 w 273050"/>
                  <a:gd name="connsiteY11" fmla="*/ 150380 h 725487"/>
                  <a:gd name="connsiteX12" fmla="*/ 193335 w 273050"/>
                  <a:gd name="connsiteY12" fmla="*/ 151288 h 725487"/>
                  <a:gd name="connsiteX13" fmla="*/ 193831 w 273050"/>
                  <a:gd name="connsiteY13" fmla="*/ 151515 h 725487"/>
                  <a:gd name="connsiteX14" fmla="*/ 193996 w 273050"/>
                  <a:gd name="connsiteY14" fmla="*/ 151742 h 725487"/>
                  <a:gd name="connsiteX15" fmla="*/ 194658 w 273050"/>
                  <a:gd name="connsiteY15" fmla="*/ 152196 h 725487"/>
                  <a:gd name="connsiteX16" fmla="*/ 195816 w 273050"/>
                  <a:gd name="connsiteY16" fmla="*/ 153104 h 725487"/>
                  <a:gd name="connsiteX17" fmla="*/ 197469 w 273050"/>
                  <a:gd name="connsiteY17" fmla="*/ 154240 h 725487"/>
                  <a:gd name="connsiteX18" fmla="*/ 199289 w 273050"/>
                  <a:gd name="connsiteY18" fmla="*/ 155829 h 725487"/>
                  <a:gd name="connsiteX19" fmla="*/ 201769 w 273050"/>
                  <a:gd name="connsiteY19" fmla="*/ 157872 h 725487"/>
                  <a:gd name="connsiteX20" fmla="*/ 204416 w 273050"/>
                  <a:gd name="connsiteY20" fmla="*/ 160370 h 725487"/>
                  <a:gd name="connsiteX21" fmla="*/ 207227 w 273050"/>
                  <a:gd name="connsiteY21" fmla="*/ 163548 h 725487"/>
                  <a:gd name="connsiteX22" fmla="*/ 210535 w 273050"/>
                  <a:gd name="connsiteY22" fmla="*/ 166954 h 725487"/>
                  <a:gd name="connsiteX23" fmla="*/ 213843 w 273050"/>
                  <a:gd name="connsiteY23" fmla="*/ 171268 h 725487"/>
                  <a:gd name="connsiteX24" fmla="*/ 217316 w 273050"/>
                  <a:gd name="connsiteY24" fmla="*/ 175809 h 725487"/>
                  <a:gd name="connsiteX25" fmla="*/ 221119 w 273050"/>
                  <a:gd name="connsiteY25" fmla="*/ 181485 h 725487"/>
                  <a:gd name="connsiteX26" fmla="*/ 224758 w 273050"/>
                  <a:gd name="connsiteY26" fmla="*/ 187615 h 725487"/>
                  <a:gd name="connsiteX27" fmla="*/ 228562 w 273050"/>
                  <a:gd name="connsiteY27" fmla="*/ 194200 h 725487"/>
                  <a:gd name="connsiteX28" fmla="*/ 232696 w 273050"/>
                  <a:gd name="connsiteY28" fmla="*/ 201692 h 725487"/>
                  <a:gd name="connsiteX29" fmla="*/ 236500 w 273050"/>
                  <a:gd name="connsiteY29" fmla="*/ 209866 h 725487"/>
                  <a:gd name="connsiteX30" fmla="*/ 240469 w 273050"/>
                  <a:gd name="connsiteY30" fmla="*/ 219175 h 725487"/>
                  <a:gd name="connsiteX31" fmla="*/ 244273 w 273050"/>
                  <a:gd name="connsiteY31" fmla="*/ 228938 h 725487"/>
                  <a:gd name="connsiteX32" fmla="*/ 248077 w 273050"/>
                  <a:gd name="connsiteY32" fmla="*/ 239609 h 725487"/>
                  <a:gd name="connsiteX33" fmla="*/ 251881 w 273050"/>
                  <a:gd name="connsiteY33" fmla="*/ 251188 h 725487"/>
                  <a:gd name="connsiteX34" fmla="*/ 255354 w 273050"/>
                  <a:gd name="connsiteY34" fmla="*/ 263903 h 725487"/>
                  <a:gd name="connsiteX35" fmla="*/ 258496 w 273050"/>
                  <a:gd name="connsiteY35" fmla="*/ 277299 h 725487"/>
                  <a:gd name="connsiteX36" fmla="*/ 261804 w 273050"/>
                  <a:gd name="connsiteY36" fmla="*/ 291602 h 725487"/>
                  <a:gd name="connsiteX37" fmla="*/ 264616 w 273050"/>
                  <a:gd name="connsiteY37" fmla="*/ 307269 h 725487"/>
                  <a:gd name="connsiteX38" fmla="*/ 267096 w 273050"/>
                  <a:gd name="connsiteY38" fmla="*/ 323616 h 725487"/>
                  <a:gd name="connsiteX39" fmla="*/ 269577 w 273050"/>
                  <a:gd name="connsiteY39" fmla="*/ 341098 h 725487"/>
                  <a:gd name="connsiteX40" fmla="*/ 271396 w 273050"/>
                  <a:gd name="connsiteY40" fmla="*/ 359716 h 725487"/>
                  <a:gd name="connsiteX41" fmla="*/ 272885 w 273050"/>
                  <a:gd name="connsiteY41" fmla="*/ 379469 h 725487"/>
                  <a:gd name="connsiteX42" fmla="*/ 273050 w 273050"/>
                  <a:gd name="connsiteY42" fmla="*/ 385599 h 725487"/>
                  <a:gd name="connsiteX43" fmla="*/ 272554 w 273050"/>
                  <a:gd name="connsiteY43" fmla="*/ 391049 h 725487"/>
                  <a:gd name="connsiteX44" fmla="*/ 271231 w 273050"/>
                  <a:gd name="connsiteY44" fmla="*/ 395817 h 725487"/>
                  <a:gd name="connsiteX45" fmla="*/ 269412 w 273050"/>
                  <a:gd name="connsiteY45" fmla="*/ 399903 h 725487"/>
                  <a:gd name="connsiteX46" fmla="*/ 266931 w 273050"/>
                  <a:gd name="connsiteY46" fmla="*/ 403309 h 725487"/>
                  <a:gd name="connsiteX47" fmla="*/ 264119 w 273050"/>
                  <a:gd name="connsiteY47" fmla="*/ 405807 h 725487"/>
                  <a:gd name="connsiteX48" fmla="*/ 260977 w 273050"/>
                  <a:gd name="connsiteY48" fmla="*/ 407850 h 725487"/>
                  <a:gd name="connsiteX49" fmla="*/ 257504 w 273050"/>
                  <a:gd name="connsiteY49" fmla="*/ 409212 h 725487"/>
                  <a:gd name="connsiteX50" fmla="*/ 254031 w 273050"/>
                  <a:gd name="connsiteY50" fmla="*/ 409893 h 725487"/>
                  <a:gd name="connsiteX51" fmla="*/ 250393 w 273050"/>
                  <a:gd name="connsiteY51" fmla="*/ 409893 h 725487"/>
                  <a:gd name="connsiteX52" fmla="*/ 246589 w 273050"/>
                  <a:gd name="connsiteY52" fmla="*/ 409212 h 725487"/>
                  <a:gd name="connsiteX53" fmla="*/ 242950 w 273050"/>
                  <a:gd name="connsiteY53" fmla="*/ 407850 h 725487"/>
                  <a:gd name="connsiteX54" fmla="*/ 239312 w 273050"/>
                  <a:gd name="connsiteY54" fmla="*/ 405807 h 725487"/>
                  <a:gd name="connsiteX55" fmla="*/ 236004 w 273050"/>
                  <a:gd name="connsiteY55" fmla="*/ 403082 h 725487"/>
                  <a:gd name="connsiteX56" fmla="*/ 233193 w 273050"/>
                  <a:gd name="connsiteY56" fmla="*/ 399676 h 725487"/>
                  <a:gd name="connsiteX57" fmla="*/ 230546 w 273050"/>
                  <a:gd name="connsiteY57" fmla="*/ 395817 h 725487"/>
                  <a:gd name="connsiteX58" fmla="*/ 228396 w 273050"/>
                  <a:gd name="connsiteY58" fmla="*/ 391049 h 725487"/>
                  <a:gd name="connsiteX59" fmla="*/ 226908 w 273050"/>
                  <a:gd name="connsiteY59" fmla="*/ 385599 h 725487"/>
                  <a:gd name="connsiteX60" fmla="*/ 225916 w 273050"/>
                  <a:gd name="connsiteY60" fmla="*/ 379469 h 725487"/>
                  <a:gd name="connsiteX61" fmla="*/ 224593 w 273050"/>
                  <a:gd name="connsiteY61" fmla="*/ 364711 h 725487"/>
                  <a:gd name="connsiteX62" fmla="*/ 223104 w 273050"/>
                  <a:gd name="connsiteY62" fmla="*/ 350180 h 725487"/>
                  <a:gd name="connsiteX63" fmla="*/ 221450 w 273050"/>
                  <a:gd name="connsiteY63" fmla="*/ 335195 h 725487"/>
                  <a:gd name="connsiteX64" fmla="*/ 219300 w 273050"/>
                  <a:gd name="connsiteY64" fmla="*/ 320891 h 725487"/>
                  <a:gd name="connsiteX65" fmla="*/ 216819 w 273050"/>
                  <a:gd name="connsiteY65" fmla="*/ 306587 h 725487"/>
                  <a:gd name="connsiteX66" fmla="*/ 214008 w 273050"/>
                  <a:gd name="connsiteY66" fmla="*/ 292284 h 725487"/>
                  <a:gd name="connsiteX67" fmla="*/ 210700 w 273050"/>
                  <a:gd name="connsiteY67" fmla="*/ 278434 h 725487"/>
                  <a:gd name="connsiteX68" fmla="*/ 206566 w 273050"/>
                  <a:gd name="connsiteY68" fmla="*/ 265038 h 725487"/>
                  <a:gd name="connsiteX69" fmla="*/ 202100 w 273050"/>
                  <a:gd name="connsiteY69" fmla="*/ 251642 h 725487"/>
                  <a:gd name="connsiteX70" fmla="*/ 196808 w 273050"/>
                  <a:gd name="connsiteY70" fmla="*/ 238928 h 725487"/>
                  <a:gd name="connsiteX71" fmla="*/ 196808 w 273050"/>
                  <a:gd name="connsiteY71" fmla="*/ 247555 h 725487"/>
                  <a:gd name="connsiteX72" fmla="*/ 196808 w 273050"/>
                  <a:gd name="connsiteY72" fmla="*/ 257318 h 725487"/>
                  <a:gd name="connsiteX73" fmla="*/ 196808 w 273050"/>
                  <a:gd name="connsiteY73" fmla="*/ 268444 h 725487"/>
                  <a:gd name="connsiteX74" fmla="*/ 196808 w 273050"/>
                  <a:gd name="connsiteY74" fmla="*/ 280023 h 725487"/>
                  <a:gd name="connsiteX75" fmla="*/ 196808 w 273050"/>
                  <a:gd name="connsiteY75" fmla="*/ 292284 h 725487"/>
                  <a:gd name="connsiteX76" fmla="*/ 248408 w 273050"/>
                  <a:gd name="connsiteY76" fmla="*/ 515016 h 725487"/>
                  <a:gd name="connsiteX77" fmla="*/ 194823 w 273050"/>
                  <a:gd name="connsiteY77" fmla="*/ 515016 h 725487"/>
                  <a:gd name="connsiteX78" fmla="*/ 194823 w 273050"/>
                  <a:gd name="connsiteY78" fmla="*/ 691884 h 725487"/>
                  <a:gd name="connsiteX79" fmla="*/ 194493 w 273050"/>
                  <a:gd name="connsiteY79" fmla="*/ 698015 h 725487"/>
                  <a:gd name="connsiteX80" fmla="*/ 193335 w 273050"/>
                  <a:gd name="connsiteY80" fmla="*/ 703464 h 725487"/>
                  <a:gd name="connsiteX81" fmla="*/ 191681 w 273050"/>
                  <a:gd name="connsiteY81" fmla="*/ 708232 h 725487"/>
                  <a:gd name="connsiteX82" fmla="*/ 189366 w 273050"/>
                  <a:gd name="connsiteY82" fmla="*/ 712318 h 725487"/>
                  <a:gd name="connsiteX83" fmla="*/ 186719 w 273050"/>
                  <a:gd name="connsiteY83" fmla="*/ 715724 h 725487"/>
                  <a:gd name="connsiteX84" fmla="*/ 183743 w 273050"/>
                  <a:gd name="connsiteY84" fmla="*/ 718449 h 725487"/>
                  <a:gd name="connsiteX85" fmla="*/ 180269 w 273050"/>
                  <a:gd name="connsiteY85" fmla="*/ 720265 h 725487"/>
                  <a:gd name="connsiteX86" fmla="*/ 176796 w 273050"/>
                  <a:gd name="connsiteY86" fmla="*/ 721854 h 725487"/>
                  <a:gd name="connsiteX87" fmla="*/ 173158 w 273050"/>
                  <a:gd name="connsiteY87" fmla="*/ 722536 h 725487"/>
                  <a:gd name="connsiteX88" fmla="*/ 169354 w 273050"/>
                  <a:gd name="connsiteY88" fmla="*/ 722536 h 725487"/>
                  <a:gd name="connsiteX89" fmla="*/ 165881 w 273050"/>
                  <a:gd name="connsiteY89" fmla="*/ 721854 h 725487"/>
                  <a:gd name="connsiteX90" fmla="*/ 162408 w 273050"/>
                  <a:gd name="connsiteY90" fmla="*/ 720265 h 725487"/>
                  <a:gd name="connsiteX91" fmla="*/ 158935 w 273050"/>
                  <a:gd name="connsiteY91" fmla="*/ 718449 h 725487"/>
                  <a:gd name="connsiteX92" fmla="*/ 155958 w 273050"/>
                  <a:gd name="connsiteY92" fmla="*/ 715724 h 725487"/>
                  <a:gd name="connsiteX93" fmla="*/ 153312 w 273050"/>
                  <a:gd name="connsiteY93" fmla="*/ 712318 h 725487"/>
                  <a:gd name="connsiteX94" fmla="*/ 150831 w 273050"/>
                  <a:gd name="connsiteY94" fmla="*/ 708232 h 725487"/>
                  <a:gd name="connsiteX95" fmla="*/ 149177 w 273050"/>
                  <a:gd name="connsiteY95" fmla="*/ 703464 h 725487"/>
                  <a:gd name="connsiteX96" fmla="*/ 148185 w 273050"/>
                  <a:gd name="connsiteY96" fmla="*/ 698015 h 725487"/>
                  <a:gd name="connsiteX97" fmla="*/ 147854 w 273050"/>
                  <a:gd name="connsiteY97" fmla="*/ 691884 h 725487"/>
                  <a:gd name="connsiteX98" fmla="*/ 147854 w 273050"/>
                  <a:gd name="connsiteY98" fmla="*/ 515016 h 725487"/>
                  <a:gd name="connsiteX99" fmla="*/ 124866 w 273050"/>
                  <a:gd name="connsiteY99" fmla="*/ 515016 h 725487"/>
                  <a:gd name="connsiteX100" fmla="*/ 124866 w 273050"/>
                  <a:gd name="connsiteY100" fmla="*/ 690976 h 725487"/>
                  <a:gd name="connsiteX101" fmla="*/ 124535 w 273050"/>
                  <a:gd name="connsiteY101" fmla="*/ 697106 h 725487"/>
                  <a:gd name="connsiteX102" fmla="*/ 123212 w 273050"/>
                  <a:gd name="connsiteY102" fmla="*/ 703010 h 725487"/>
                  <a:gd name="connsiteX103" fmla="*/ 121227 w 273050"/>
                  <a:gd name="connsiteY103" fmla="*/ 708232 h 725487"/>
                  <a:gd name="connsiteX104" fmla="*/ 118746 w 273050"/>
                  <a:gd name="connsiteY104" fmla="*/ 713000 h 725487"/>
                  <a:gd name="connsiteX105" fmla="*/ 115604 w 273050"/>
                  <a:gd name="connsiteY105" fmla="*/ 717086 h 725487"/>
                  <a:gd name="connsiteX106" fmla="*/ 111966 w 273050"/>
                  <a:gd name="connsiteY106" fmla="*/ 720492 h 725487"/>
                  <a:gd name="connsiteX107" fmla="*/ 107831 w 273050"/>
                  <a:gd name="connsiteY107" fmla="*/ 723217 h 725487"/>
                  <a:gd name="connsiteX108" fmla="*/ 103531 w 273050"/>
                  <a:gd name="connsiteY108" fmla="*/ 724806 h 725487"/>
                  <a:gd name="connsiteX109" fmla="*/ 98900 w 273050"/>
                  <a:gd name="connsiteY109" fmla="*/ 725487 h 725487"/>
                  <a:gd name="connsiteX110" fmla="*/ 94269 w 273050"/>
                  <a:gd name="connsiteY110" fmla="*/ 724806 h 725487"/>
                  <a:gd name="connsiteX111" fmla="*/ 89969 w 273050"/>
                  <a:gd name="connsiteY111" fmla="*/ 723217 h 725487"/>
                  <a:gd name="connsiteX112" fmla="*/ 86166 w 273050"/>
                  <a:gd name="connsiteY112" fmla="*/ 720492 h 725487"/>
                  <a:gd name="connsiteX113" fmla="*/ 82527 w 273050"/>
                  <a:gd name="connsiteY113" fmla="*/ 717086 h 725487"/>
                  <a:gd name="connsiteX114" fmla="*/ 79716 w 273050"/>
                  <a:gd name="connsiteY114" fmla="*/ 713000 h 725487"/>
                  <a:gd name="connsiteX115" fmla="*/ 77400 w 273050"/>
                  <a:gd name="connsiteY115" fmla="*/ 708232 h 725487"/>
                  <a:gd name="connsiteX116" fmla="*/ 75746 w 273050"/>
                  <a:gd name="connsiteY116" fmla="*/ 703010 h 725487"/>
                  <a:gd name="connsiteX117" fmla="*/ 74754 w 273050"/>
                  <a:gd name="connsiteY117" fmla="*/ 697106 h 725487"/>
                  <a:gd name="connsiteX118" fmla="*/ 74257 w 273050"/>
                  <a:gd name="connsiteY118" fmla="*/ 690976 h 725487"/>
                  <a:gd name="connsiteX119" fmla="*/ 74257 w 273050"/>
                  <a:gd name="connsiteY119" fmla="*/ 515016 h 725487"/>
                  <a:gd name="connsiteX120" fmla="*/ 21500 w 273050"/>
                  <a:gd name="connsiteY120" fmla="*/ 515016 h 725487"/>
                  <a:gd name="connsiteX121" fmla="*/ 74588 w 273050"/>
                  <a:gd name="connsiteY121" fmla="*/ 292738 h 725487"/>
                  <a:gd name="connsiteX122" fmla="*/ 74754 w 273050"/>
                  <a:gd name="connsiteY122" fmla="*/ 246647 h 725487"/>
                  <a:gd name="connsiteX123" fmla="*/ 69296 w 273050"/>
                  <a:gd name="connsiteY123" fmla="*/ 260497 h 725487"/>
                  <a:gd name="connsiteX124" fmla="*/ 64665 w 273050"/>
                  <a:gd name="connsiteY124" fmla="*/ 275028 h 725487"/>
                  <a:gd name="connsiteX125" fmla="*/ 60531 w 273050"/>
                  <a:gd name="connsiteY125" fmla="*/ 289786 h 725487"/>
                  <a:gd name="connsiteX126" fmla="*/ 57388 w 273050"/>
                  <a:gd name="connsiteY126" fmla="*/ 304998 h 725487"/>
                  <a:gd name="connsiteX127" fmla="*/ 54577 w 273050"/>
                  <a:gd name="connsiteY127" fmla="*/ 320210 h 725487"/>
                  <a:gd name="connsiteX128" fmla="*/ 52096 w 273050"/>
                  <a:gd name="connsiteY128" fmla="*/ 335876 h 725487"/>
                  <a:gd name="connsiteX129" fmla="*/ 50111 w 273050"/>
                  <a:gd name="connsiteY129" fmla="*/ 351770 h 725487"/>
                  <a:gd name="connsiteX130" fmla="*/ 48457 w 273050"/>
                  <a:gd name="connsiteY130" fmla="*/ 367663 h 725487"/>
                  <a:gd name="connsiteX131" fmla="*/ 47134 w 273050"/>
                  <a:gd name="connsiteY131" fmla="*/ 383556 h 725487"/>
                  <a:gd name="connsiteX132" fmla="*/ 46142 w 273050"/>
                  <a:gd name="connsiteY132" fmla="*/ 389686 h 725487"/>
                  <a:gd name="connsiteX133" fmla="*/ 44654 w 273050"/>
                  <a:gd name="connsiteY133" fmla="*/ 394908 h 725487"/>
                  <a:gd name="connsiteX134" fmla="*/ 42504 w 273050"/>
                  <a:gd name="connsiteY134" fmla="*/ 399676 h 725487"/>
                  <a:gd name="connsiteX135" fmla="*/ 39857 w 273050"/>
                  <a:gd name="connsiteY135" fmla="*/ 403763 h 725487"/>
                  <a:gd name="connsiteX136" fmla="*/ 37046 w 273050"/>
                  <a:gd name="connsiteY136" fmla="*/ 407169 h 725487"/>
                  <a:gd name="connsiteX137" fmla="*/ 33573 w 273050"/>
                  <a:gd name="connsiteY137" fmla="*/ 409666 h 725487"/>
                  <a:gd name="connsiteX138" fmla="*/ 30100 w 273050"/>
                  <a:gd name="connsiteY138" fmla="*/ 411710 h 725487"/>
                  <a:gd name="connsiteX139" fmla="*/ 26627 w 273050"/>
                  <a:gd name="connsiteY139" fmla="*/ 413072 h 725487"/>
                  <a:gd name="connsiteX140" fmla="*/ 22823 w 273050"/>
                  <a:gd name="connsiteY140" fmla="*/ 413753 h 725487"/>
                  <a:gd name="connsiteX141" fmla="*/ 19184 w 273050"/>
                  <a:gd name="connsiteY141" fmla="*/ 413753 h 725487"/>
                  <a:gd name="connsiteX142" fmla="*/ 15546 w 273050"/>
                  <a:gd name="connsiteY142" fmla="*/ 413072 h 725487"/>
                  <a:gd name="connsiteX143" fmla="*/ 12073 w 273050"/>
                  <a:gd name="connsiteY143" fmla="*/ 411937 h 725487"/>
                  <a:gd name="connsiteX144" fmla="*/ 8931 w 273050"/>
                  <a:gd name="connsiteY144" fmla="*/ 409893 h 725487"/>
                  <a:gd name="connsiteX145" fmla="*/ 6119 w 273050"/>
                  <a:gd name="connsiteY145" fmla="*/ 407169 h 725487"/>
                  <a:gd name="connsiteX146" fmla="*/ 3638 w 273050"/>
                  <a:gd name="connsiteY146" fmla="*/ 403763 h 725487"/>
                  <a:gd name="connsiteX147" fmla="*/ 1819 w 273050"/>
                  <a:gd name="connsiteY147" fmla="*/ 399903 h 725487"/>
                  <a:gd name="connsiteX148" fmla="*/ 661 w 273050"/>
                  <a:gd name="connsiteY148" fmla="*/ 395135 h 725487"/>
                  <a:gd name="connsiteX149" fmla="*/ 0 w 273050"/>
                  <a:gd name="connsiteY149" fmla="*/ 389686 h 725487"/>
                  <a:gd name="connsiteX150" fmla="*/ 165 w 273050"/>
                  <a:gd name="connsiteY150" fmla="*/ 383556 h 725487"/>
                  <a:gd name="connsiteX151" fmla="*/ 1488 w 273050"/>
                  <a:gd name="connsiteY151" fmla="*/ 368571 h 725487"/>
                  <a:gd name="connsiteX152" fmla="*/ 2977 w 273050"/>
                  <a:gd name="connsiteY152" fmla="*/ 353359 h 725487"/>
                  <a:gd name="connsiteX153" fmla="*/ 4465 w 273050"/>
                  <a:gd name="connsiteY153" fmla="*/ 338147 h 725487"/>
                  <a:gd name="connsiteX154" fmla="*/ 6450 w 273050"/>
                  <a:gd name="connsiteY154" fmla="*/ 323389 h 725487"/>
                  <a:gd name="connsiteX155" fmla="*/ 8600 w 273050"/>
                  <a:gd name="connsiteY155" fmla="*/ 308631 h 725487"/>
                  <a:gd name="connsiteX156" fmla="*/ 10915 w 273050"/>
                  <a:gd name="connsiteY156" fmla="*/ 293646 h 725487"/>
                  <a:gd name="connsiteX157" fmla="*/ 13561 w 273050"/>
                  <a:gd name="connsiteY157" fmla="*/ 279342 h 725487"/>
                  <a:gd name="connsiteX158" fmla="*/ 16869 w 273050"/>
                  <a:gd name="connsiteY158" fmla="*/ 265038 h 725487"/>
                  <a:gd name="connsiteX159" fmla="*/ 20342 w 273050"/>
                  <a:gd name="connsiteY159" fmla="*/ 250961 h 725487"/>
                  <a:gd name="connsiteX160" fmla="*/ 24311 w 273050"/>
                  <a:gd name="connsiteY160" fmla="*/ 237565 h 725487"/>
                  <a:gd name="connsiteX161" fmla="*/ 28942 w 273050"/>
                  <a:gd name="connsiteY161" fmla="*/ 224397 h 725487"/>
                  <a:gd name="connsiteX162" fmla="*/ 34069 w 273050"/>
                  <a:gd name="connsiteY162" fmla="*/ 211455 h 725487"/>
                  <a:gd name="connsiteX163" fmla="*/ 39857 w 273050"/>
                  <a:gd name="connsiteY163" fmla="*/ 199422 h 725487"/>
                  <a:gd name="connsiteX164" fmla="*/ 46307 w 273050"/>
                  <a:gd name="connsiteY164" fmla="*/ 187615 h 725487"/>
                  <a:gd name="connsiteX165" fmla="*/ 53419 w 273050"/>
                  <a:gd name="connsiteY165" fmla="*/ 176263 h 725487"/>
                  <a:gd name="connsiteX166" fmla="*/ 61192 w 273050"/>
                  <a:gd name="connsiteY166" fmla="*/ 165819 h 725487"/>
                  <a:gd name="connsiteX167" fmla="*/ 70454 w 273050"/>
                  <a:gd name="connsiteY167" fmla="*/ 157418 h 725487"/>
                  <a:gd name="connsiteX168" fmla="*/ 79716 w 273050"/>
                  <a:gd name="connsiteY168" fmla="*/ 150607 h 725487"/>
                  <a:gd name="connsiteX169" fmla="*/ 88646 w 273050"/>
                  <a:gd name="connsiteY169" fmla="*/ 144704 h 725487"/>
                  <a:gd name="connsiteX170" fmla="*/ 97577 w 273050"/>
                  <a:gd name="connsiteY170" fmla="*/ 140390 h 725487"/>
                  <a:gd name="connsiteX171" fmla="*/ 106343 w 273050"/>
                  <a:gd name="connsiteY171" fmla="*/ 136757 h 725487"/>
                  <a:gd name="connsiteX172" fmla="*/ 114943 w 273050"/>
                  <a:gd name="connsiteY172" fmla="*/ 134260 h 725487"/>
                  <a:gd name="connsiteX173" fmla="*/ 123212 w 273050"/>
                  <a:gd name="connsiteY173" fmla="*/ 132670 h 725487"/>
                  <a:gd name="connsiteX174" fmla="*/ 130985 w 273050"/>
                  <a:gd name="connsiteY174" fmla="*/ 131989 h 725487"/>
                  <a:gd name="connsiteX175" fmla="*/ 136413 w 273050"/>
                  <a:gd name="connsiteY175" fmla="*/ 0 h 725487"/>
                  <a:gd name="connsiteX176" fmla="*/ 145694 w 273050"/>
                  <a:gd name="connsiteY176" fmla="*/ 678 h 725487"/>
                  <a:gd name="connsiteX177" fmla="*/ 154296 w 273050"/>
                  <a:gd name="connsiteY177" fmla="*/ 2485 h 725487"/>
                  <a:gd name="connsiteX178" fmla="*/ 162672 w 273050"/>
                  <a:gd name="connsiteY178" fmla="*/ 5649 h 725487"/>
                  <a:gd name="connsiteX179" fmla="*/ 170142 w 273050"/>
                  <a:gd name="connsiteY179" fmla="*/ 9716 h 725487"/>
                  <a:gd name="connsiteX180" fmla="*/ 177159 w 273050"/>
                  <a:gd name="connsiteY180" fmla="*/ 15139 h 725487"/>
                  <a:gd name="connsiteX181" fmla="*/ 183271 w 273050"/>
                  <a:gd name="connsiteY181" fmla="*/ 21239 h 725487"/>
                  <a:gd name="connsiteX182" fmla="*/ 188478 w 273050"/>
                  <a:gd name="connsiteY182" fmla="*/ 28018 h 725487"/>
                  <a:gd name="connsiteX183" fmla="*/ 192553 w 273050"/>
                  <a:gd name="connsiteY183" fmla="*/ 35474 h 725487"/>
                  <a:gd name="connsiteX184" fmla="*/ 195722 w 273050"/>
                  <a:gd name="connsiteY184" fmla="*/ 43382 h 725487"/>
                  <a:gd name="connsiteX185" fmla="*/ 197986 w 273050"/>
                  <a:gd name="connsiteY185" fmla="*/ 52194 h 725487"/>
                  <a:gd name="connsiteX186" fmla="*/ 198438 w 273050"/>
                  <a:gd name="connsiteY186" fmla="*/ 61232 h 725487"/>
                  <a:gd name="connsiteX187" fmla="*/ 197986 w 273050"/>
                  <a:gd name="connsiteY187" fmla="*/ 70270 h 725487"/>
                  <a:gd name="connsiteX188" fmla="*/ 195722 w 273050"/>
                  <a:gd name="connsiteY188" fmla="*/ 78856 h 725487"/>
                  <a:gd name="connsiteX189" fmla="*/ 192553 w 273050"/>
                  <a:gd name="connsiteY189" fmla="*/ 86764 h 725487"/>
                  <a:gd name="connsiteX190" fmla="*/ 188478 w 273050"/>
                  <a:gd name="connsiteY190" fmla="*/ 94446 h 725487"/>
                  <a:gd name="connsiteX191" fmla="*/ 183271 w 273050"/>
                  <a:gd name="connsiteY191" fmla="*/ 101225 h 725487"/>
                  <a:gd name="connsiteX192" fmla="*/ 177159 w 273050"/>
                  <a:gd name="connsiteY192" fmla="*/ 107325 h 725487"/>
                  <a:gd name="connsiteX193" fmla="*/ 170142 w 273050"/>
                  <a:gd name="connsiteY193" fmla="*/ 112522 h 725487"/>
                  <a:gd name="connsiteX194" fmla="*/ 162672 w 273050"/>
                  <a:gd name="connsiteY194" fmla="*/ 116589 h 725487"/>
                  <a:gd name="connsiteX195" fmla="*/ 154296 w 273050"/>
                  <a:gd name="connsiteY195" fmla="*/ 119753 h 725487"/>
                  <a:gd name="connsiteX196" fmla="*/ 145694 w 273050"/>
                  <a:gd name="connsiteY196" fmla="*/ 121560 h 725487"/>
                  <a:gd name="connsiteX197" fmla="*/ 136413 w 273050"/>
                  <a:gd name="connsiteY197" fmla="*/ 122238 h 725487"/>
                  <a:gd name="connsiteX198" fmla="*/ 127358 w 273050"/>
                  <a:gd name="connsiteY198" fmla="*/ 121560 h 725487"/>
                  <a:gd name="connsiteX199" fmla="*/ 118756 w 273050"/>
                  <a:gd name="connsiteY199" fmla="*/ 119753 h 725487"/>
                  <a:gd name="connsiteX200" fmla="*/ 110380 w 273050"/>
                  <a:gd name="connsiteY200" fmla="*/ 116589 h 725487"/>
                  <a:gd name="connsiteX201" fmla="*/ 102683 w 273050"/>
                  <a:gd name="connsiteY201" fmla="*/ 112522 h 725487"/>
                  <a:gd name="connsiteX202" fmla="*/ 95892 w 273050"/>
                  <a:gd name="connsiteY202" fmla="*/ 107325 h 725487"/>
                  <a:gd name="connsiteX203" fmla="*/ 89780 w 273050"/>
                  <a:gd name="connsiteY203" fmla="*/ 101225 h 725487"/>
                  <a:gd name="connsiteX204" fmla="*/ 84574 w 273050"/>
                  <a:gd name="connsiteY204" fmla="*/ 94446 h 725487"/>
                  <a:gd name="connsiteX205" fmla="*/ 80499 w 273050"/>
                  <a:gd name="connsiteY205" fmla="*/ 86764 h 725487"/>
                  <a:gd name="connsiteX206" fmla="*/ 77330 w 273050"/>
                  <a:gd name="connsiteY206" fmla="*/ 78856 h 725487"/>
                  <a:gd name="connsiteX207" fmla="*/ 75292 w 273050"/>
                  <a:gd name="connsiteY207" fmla="*/ 70270 h 725487"/>
                  <a:gd name="connsiteX208" fmla="*/ 74613 w 273050"/>
                  <a:gd name="connsiteY208" fmla="*/ 61232 h 725487"/>
                  <a:gd name="connsiteX209" fmla="*/ 75292 w 273050"/>
                  <a:gd name="connsiteY209" fmla="*/ 52194 h 725487"/>
                  <a:gd name="connsiteX210" fmla="*/ 77330 w 273050"/>
                  <a:gd name="connsiteY210" fmla="*/ 43382 h 725487"/>
                  <a:gd name="connsiteX211" fmla="*/ 80499 w 273050"/>
                  <a:gd name="connsiteY211" fmla="*/ 35474 h 725487"/>
                  <a:gd name="connsiteX212" fmla="*/ 84574 w 273050"/>
                  <a:gd name="connsiteY212" fmla="*/ 28018 h 725487"/>
                  <a:gd name="connsiteX213" fmla="*/ 89780 w 273050"/>
                  <a:gd name="connsiteY213" fmla="*/ 21239 h 725487"/>
                  <a:gd name="connsiteX214" fmla="*/ 95892 w 273050"/>
                  <a:gd name="connsiteY214" fmla="*/ 15139 h 725487"/>
                  <a:gd name="connsiteX215" fmla="*/ 102683 w 273050"/>
                  <a:gd name="connsiteY215" fmla="*/ 9716 h 725487"/>
                  <a:gd name="connsiteX216" fmla="*/ 110380 w 273050"/>
                  <a:gd name="connsiteY216" fmla="*/ 5649 h 725487"/>
                  <a:gd name="connsiteX217" fmla="*/ 118756 w 273050"/>
                  <a:gd name="connsiteY217" fmla="*/ 2485 h 725487"/>
                  <a:gd name="connsiteX218" fmla="*/ 127358 w 273050"/>
                  <a:gd name="connsiteY218" fmla="*/ 678 h 72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73050" h="725487">
                    <a:moveTo>
                      <a:pt x="138758" y="131762"/>
                    </a:moveTo>
                    <a:lnTo>
                      <a:pt x="146035" y="132443"/>
                    </a:lnTo>
                    <a:lnTo>
                      <a:pt x="152981" y="133578"/>
                    </a:lnTo>
                    <a:lnTo>
                      <a:pt x="159431" y="134941"/>
                    </a:lnTo>
                    <a:lnTo>
                      <a:pt x="165550" y="136984"/>
                    </a:lnTo>
                    <a:lnTo>
                      <a:pt x="171008" y="139028"/>
                    </a:lnTo>
                    <a:lnTo>
                      <a:pt x="176135" y="141298"/>
                    </a:lnTo>
                    <a:lnTo>
                      <a:pt x="180435" y="143341"/>
                    </a:lnTo>
                    <a:lnTo>
                      <a:pt x="184404" y="145385"/>
                    </a:lnTo>
                    <a:lnTo>
                      <a:pt x="187712" y="147428"/>
                    </a:lnTo>
                    <a:lnTo>
                      <a:pt x="190193" y="149018"/>
                    </a:lnTo>
                    <a:lnTo>
                      <a:pt x="192177" y="150380"/>
                    </a:lnTo>
                    <a:lnTo>
                      <a:pt x="193335" y="151288"/>
                    </a:lnTo>
                    <a:lnTo>
                      <a:pt x="193831" y="151515"/>
                    </a:lnTo>
                    <a:lnTo>
                      <a:pt x="193996" y="151742"/>
                    </a:lnTo>
                    <a:lnTo>
                      <a:pt x="194658" y="152196"/>
                    </a:lnTo>
                    <a:lnTo>
                      <a:pt x="195816" y="153104"/>
                    </a:lnTo>
                    <a:lnTo>
                      <a:pt x="197469" y="154240"/>
                    </a:lnTo>
                    <a:lnTo>
                      <a:pt x="199289" y="155829"/>
                    </a:lnTo>
                    <a:lnTo>
                      <a:pt x="201769" y="157872"/>
                    </a:lnTo>
                    <a:lnTo>
                      <a:pt x="204416" y="160370"/>
                    </a:lnTo>
                    <a:lnTo>
                      <a:pt x="207227" y="163548"/>
                    </a:lnTo>
                    <a:lnTo>
                      <a:pt x="210535" y="166954"/>
                    </a:lnTo>
                    <a:lnTo>
                      <a:pt x="213843" y="171268"/>
                    </a:lnTo>
                    <a:lnTo>
                      <a:pt x="217316" y="175809"/>
                    </a:lnTo>
                    <a:lnTo>
                      <a:pt x="221119" y="181485"/>
                    </a:lnTo>
                    <a:lnTo>
                      <a:pt x="224758" y="187615"/>
                    </a:lnTo>
                    <a:lnTo>
                      <a:pt x="228562" y="194200"/>
                    </a:lnTo>
                    <a:lnTo>
                      <a:pt x="232696" y="201692"/>
                    </a:lnTo>
                    <a:lnTo>
                      <a:pt x="236500" y="209866"/>
                    </a:lnTo>
                    <a:lnTo>
                      <a:pt x="240469" y="219175"/>
                    </a:lnTo>
                    <a:lnTo>
                      <a:pt x="244273" y="228938"/>
                    </a:lnTo>
                    <a:lnTo>
                      <a:pt x="248077" y="239609"/>
                    </a:lnTo>
                    <a:lnTo>
                      <a:pt x="251881" y="251188"/>
                    </a:lnTo>
                    <a:lnTo>
                      <a:pt x="255354" y="263903"/>
                    </a:lnTo>
                    <a:lnTo>
                      <a:pt x="258496" y="277299"/>
                    </a:lnTo>
                    <a:lnTo>
                      <a:pt x="261804" y="291602"/>
                    </a:lnTo>
                    <a:lnTo>
                      <a:pt x="264616" y="307269"/>
                    </a:lnTo>
                    <a:lnTo>
                      <a:pt x="267096" y="323616"/>
                    </a:lnTo>
                    <a:lnTo>
                      <a:pt x="269577" y="341098"/>
                    </a:lnTo>
                    <a:lnTo>
                      <a:pt x="271396" y="359716"/>
                    </a:lnTo>
                    <a:lnTo>
                      <a:pt x="272885" y="379469"/>
                    </a:lnTo>
                    <a:lnTo>
                      <a:pt x="273050" y="385599"/>
                    </a:lnTo>
                    <a:lnTo>
                      <a:pt x="272554" y="391049"/>
                    </a:lnTo>
                    <a:lnTo>
                      <a:pt x="271231" y="395817"/>
                    </a:lnTo>
                    <a:lnTo>
                      <a:pt x="269412" y="399903"/>
                    </a:lnTo>
                    <a:lnTo>
                      <a:pt x="266931" y="403309"/>
                    </a:lnTo>
                    <a:lnTo>
                      <a:pt x="264119" y="405807"/>
                    </a:lnTo>
                    <a:lnTo>
                      <a:pt x="260977" y="407850"/>
                    </a:lnTo>
                    <a:lnTo>
                      <a:pt x="257504" y="409212"/>
                    </a:lnTo>
                    <a:lnTo>
                      <a:pt x="254031" y="409893"/>
                    </a:lnTo>
                    <a:lnTo>
                      <a:pt x="250393" y="409893"/>
                    </a:lnTo>
                    <a:lnTo>
                      <a:pt x="246589" y="409212"/>
                    </a:lnTo>
                    <a:lnTo>
                      <a:pt x="242950" y="407850"/>
                    </a:lnTo>
                    <a:lnTo>
                      <a:pt x="239312" y="405807"/>
                    </a:lnTo>
                    <a:lnTo>
                      <a:pt x="236004" y="403082"/>
                    </a:lnTo>
                    <a:lnTo>
                      <a:pt x="233193" y="399676"/>
                    </a:lnTo>
                    <a:lnTo>
                      <a:pt x="230546" y="395817"/>
                    </a:lnTo>
                    <a:lnTo>
                      <a:pt x="228396" y="391049"/>
                    </a:lnTo>
                    <a:lnTo>
                      <a:pt x="226908" y="385599"/>
                    </a:lnTo>
                    <a:lnTo>
                      <a:pt x="225916" y="379469"/>
                    </a:lnTo>
                    <a:lnTo>
                      <a:pt x="224593" y="364711"/>
                    </a:lnTo>
                    <a:lnTo>
                      <a:pt x="223104" y="350180"/>
                    </a:lnTo>
                    <a:lnTo>
                      <a:pt x="221450" y="335195"/>
                    </a:lnTo>
                    <a:lnTo>
                      <a:pt x="219300" y="320891"/>
                    </a:lnTo>
                    <a:lnTo>
                      <a:pt x="216819" y="306587"/>
                    </a:lnTo>
                    <a:lnTo>
                      <a:pt x="214008" y="292284"/>
                    </a:lnTo>
                    <a:lnTo>
                      <a:pt x="210700" y="278434"/>
                    </a:lnTo>
                    <a:lnTo>
                      <a:pt x="206566" y="265038"/>
                    </a:lnTo>
                    <a:lnTo>
                      <a:pt x="202100" y="251642"/>
                    </a:lnTo>
                    <a:lnTo>
                      <a:pt x="196808" y="238928"/>
                    </a:lnTo>
                    <a:lnTo>
                      <a:pt x="196808" y="247555"/>
                    </a:lnTo>
                    <a:lnTo>
                      <a:pt x="196808" y="257318"/>
                    </a:lnTo>
                    <a:lnTo>
                      <a:pt x="196808" y="268444"/>
                    </a:lnTo>
                    <a:lnTo>
                      <a:pt x="196808" y="280023"/>
                    </a:lnTo>
                    <a:lnTo>
                      <a:pt x="196808" y="292284"/>
                    </a:lnTo>
                    <a:lnTo>
                      <a:pt x="248408" y="515016"/>
                    </a:lnTo>
                    <a:lnTo>
                      <a:pt x="194823" y="515016"/>
                    </a:lnTo>
                    <a:lnTo>
                      <a:pt x="194823" y="691884"/>
                    </a:lnTo>
                    <a:lnTo>
                      <a:pt x="194493" y="698015"/>
                    </a:lnTo>
                    <a:lnTo>
                      <a:pt x="193335" y="703464"/>
                    </a:lnTo>
                    <a:lnTo>
                      <a:pt x="191681" y="708232"/>
                    </a:lnTo>
                    <a:lnTo>
                      <a:pt x="189366" y="712318"/>
                    </a:lnTo>
                    <a:lnTo>
                      <a:pt x="186719" y="715724"/>
                    </a:lnTo>
                    <a:lnTo>
                      <a:pt x="183743" y="718449"/>
                    </a:lnTo>
                    <a:lnTo>
                      <a:pt x="180269" y="720265"/>
                    </a:lnTo>
                    <a:lnTo>
                      <a:pt x="176796" y="721854"/>
                    </a:lnTo>
                    <a:lnTo>
                      <a:pt x="173158" y="722536"/>
                    </a:lnTo>
                    <a:lnTo>
                      <a:pt x="169354" y="722536"/>
                    </a:lnTo>
                    <a:lnTo>
                      <a:pt x="165881" y="721854"/>
                    </a:lnTo>
                    <a:lnTo>
                      <a:pt x="162408" y="720265"/>
                    </a:lnTo>
                    <a:lnTo>
                      <a:pt x="158935" y="718449"/>
                    </a:lnTo>
                    <a:lnTo>
                      <a:pt x="155958" y="715724"/>
                    </a:lnTo>
                    <a:lnTo>
                      <a:pt x="153312" y="712318"/>
                    </a:lnTo>
                    <a:lnTo>
                      <a:pt x="150831" y="708232"/>
                    </a:lnTo>
                    <a:lnTo>
                      <a:pt x="149177" y="703464"/>
                    </a:lnTo>
                    <a:lnTo>
                      <a:pt x="148185" y="698015"/>
                    </a:lnTo>
                    <a:lnTo>
                      <a:pt x="147854" y="691884"/>
                    </a:lnTo>
                    <a:lnTo>
                      <a:pt x="147854" y="515016"/>
                    </a:lnTo>
                    <a:lnTo>
                      <a:pt x="124866" y="515016"/>
                    </a:lnTo>
                    <a:lnTo>
                      <a:pt x="124866" y="690976"/>
                    </a:lnTo>
                    <a:lnTo>
                      <a:pt x="124535" y="697106"/>
                    </a:lnTo>
                    <a:lnTo>
                      <a:pt x="123212" y="703010"/>
                    </a:lnTo>
                    <a:lnTo>
                      <a:pt x="121227" y="708232"/>
                    </a:lnTo>
                    <a:lnTo>
                      <a:pt x="118746" y="713000"/>
                    </a:lnTo>
                    <a:lnTo>
                      <a:pt x="115604" y="717086"/>
                    </a:lnTo>
                    <a:lnTo>
                      <a:pt x="111966" y="720492"/>
                    </a:lnTo>
                    <a:lnTo>
                      <a:pt x="107831" y="723217"/>
                    </a:lnTo>
                    <a:lnTo>
                      <a:pt x="103531" y="724806"/>
                    </a:lnTo>
                    <a:lnTo>
                      <a:pt x="98900" y="725487"/>
                    </a:lnTo>
                    <a:lnTo>
                      <a:pt x="94269" y="724806"/>
                    </a:lnTo>
                    <a:lnTo>
                      <a:pt x="89969" y="723217"/>
                    </a:lnTo>
                    <a:lnTo>
                      <a:pt x="86166" y="720492"/>
                    </a:lnTo>
                    <a:lnTo>
                      <a:pt x="82527" y="717086"/>
                    </a:lnTo>
                    <a:lnTo>
                      <a:pt x="79716" y="713000"/>
                    </a:lnTo>
                    <a:lnTo>
                      <a:pt x="77400" y="708232"/>
                    </a:lnTo>
                    <a:lnTo>
                      <a:pt x="75746" y="703010"/>
                    </a:lnTo>
                    <a:lnTo>
                      <a:pt x="74754" y="697106"/>
                    </a:lnTo>
                    <a:lnTo>
                      <a:pt x="74257" y="690976"/>
                    </a:lnTo>
                    <a:lnTo>
                      <a:pt x="74257" y="515016"/>
                    </a:lnTo>
                    <a:lnTo>
                      <a:pt x="21500" y="515016"/>
                    </a:lnTo>
                    <a:lnTo>
                      <a:pt x="74588" y="292738"/>
                    </a:lnTo>
                    <a:lnTo>
                      <a:pt x="74754" y="246647"/>
                    </a:lnTo>
                    <a:lnTo>
                      <a:pt x="69296" y="260497"/>
                    </a:lnTo>
                    <a:lnTo>
                      <a:pt x="64665" y="275028"/>
                    </a:lnTo>
                    <a:lnTo>
                      <a:pt x="60531" y="289786"/>
                    </a:lnTo>
                    <a:lnTo>
                      <a:pt x="57388" y="304998"/>
                    </a:lnTo>
                    <a:lnTo>
                      <a:pt x="54577" y="320210"/>
                    </a:lnTo>
                    <a:lnTo>
                      <a:pt x="52096" y="335876"/>
                    </a:lnTo>
                    <a:lnTo>
                      <a:pt x="50111" y="351770"/>
                    </a:lnTo>
                    <a:lnTo>
                      <a:pt x="48457" y="367663"/>
                    </a:lnTo>
                    <a:lnTo>
                      <a:pt x="47134" y="383556"/>
                    </a:lnTo>
                    <a:lnTo>
                      <a:pt x="46142" y="389686"/>
                    </a:lnTo>
                    <a:lnTo>
                      <a:pt x="44654" y="394908"/>
                    </a:lnTo>
                    <a:lnTo>
                      <a:pt x="42504" y="399676"/>
                    </a:lnTo>
                    <a:lnTo>
                      <a:pt x="39857" y="403763"/>
                    </a:lnTo>
                    <a:lnTo>
                      <a:pt x="37046" y="407169"/>
                    </a:lnTo>
                    <a:lnTo>
                      <a:pt x="33573" y="409666"/>
                    </a:lnTo>
                    <a:lnTo>
                      <a:pt x="30100" y="411710"/>
                    </a:lnTo>
                    <a:lnTo>
                      <a:pt x="26627" y="413072"/>
                    </a:lnTo>
                    <a:lnTo>
                      <a:pt x="22823" y="413753"/>
                    </a:lnTo>
                    <a:lnTo>
                      <a:pt x="19184" y="413753"/>
                    </a:lnTo>
                    <a:lnTo>
                      <a:pt x="15546" y="413072"/>
                    </a:lnTo>
                    <a:lnTo>
                      <a:pt x="12073" y="411937"/>
                    </a:lnTo>
                    <a:lnTo>
                      <a:pt x="8931" y="409893"/>
                    </a:lnTo>
                    <a:lnTo>
                      <a:pt x="6119" y="407169"/>
                    </a:lnTo>
                    <a:lnTo>
                      <a:pt x="3638" y="403763"/>
                    </a:lnTo>
                    <a:lnTo>
                      <a:pt x="1819" y="399903"/>
                    </a:lnTo>
                    <a:lnTo>
                      <a:pt x="661" y="395135"/>
                    </a:lnTo>
                    <a:lnTo>
                      <a:pt x="0" y="389686"/>
                    </a:lnTo>
                    <a:lnTo>
                      <a:pt x="165" y="383556"/>
                    </a:lnTo>
                    <a:lnTo>
                      <a:pt x="1488" y="368571"/>
                    </a:lnTo>
                    <a:lnTo>
                      <a:pt x="2977" y="353359"/>
                    </a:lnTo>
                    <a:lnTo>
                      <a:pt x="4465" y="338147"/>
                    </a:lnTo>
                    <a:lnTo>
                      <a:pt x="6450" y="323389"/>
                    </a:lnTo>
                    <a:lnTo>
                      <a:pt x="8600" y="308631"/>
                    </a:lnTo>
                    <a:lnTo>
                      <a:pt x="10915" y="293646"/>
                    </a:lnTo>
                    <a:lnTo>
                      <a:pt x="13561" y="279342"/>
                    </a:lnTo>
                    <a:lnTo>
                      <a:pt x="16869" y="265038"/>
                    </a:lnTo>
                    <a:lnTo>
                      <a:pt x="20342" y="250961"/>
                    </a:lnTo>
                    <a:lnTo>
                      <a:pt x="24311" y="237565"/>
                    </a:lnTo>
                    <a:lnTo>
                      <a:pt x="28942" y="224397"/>
                    </a:lnTo>
                    <a:lnTo>
                      <a:pt x="34069" y="211455"/>
                    </a:lnTo>
                    <a:lnTo>
                      <a:pt x="39857" y="199422"/>
                    </a:lnTo>
                    <a:lnTo>
                      <a:pt x="46307" y="187615"/>
                    </a:lnTo>
                    <a:lnTo>
                      <a:pt x="53419" y="176263"/>
                    </a:lnTo>
                    <a:lnTo>
                      <a:pt x="61192" y="165819"/>
                    </a:lnTo>
                    <a:lnTo>
                      <a:pt x="70454" y="157418"/>
                    </a:lnTo>
                    <a:lnTo>
                      <a:pt x="79716" y="150607"/>
                    </a:lnTo>
                    <a:lnTo>
                      <a:pt x="88646" y="144704"/>
                    </a:lnTo>
                    <a:lnTo>
                      <a:pt x="97577" y="140390"/>
                    </a:lnTo>
                    <a:lnTo>
                      <a:pt x="106343" y="136757"/>
                    </a:lnTo>
                    <a:lnTo>
                      <a:pt x="114943" y="134260"/>
                    </a:lnTo>
                    <a:lnTo>
                      <a:pt x="123212" y="132670"/>
                    </a:lnTo>
                    <a:lnTo>
                      <a:pt x="130985" y="131989"/>
                    </a:lnTo>
                    <a:close/>
                    <a:moveTo>
                      <a:pt x="136413" y="0"/>
                    </a:moveTo>
                    <a:lnTo>
                      <a:pt x="145694" y="678"/>
                    </a:lnTo>
                    <a:lnTo>
                      <a:pt x="154296" y="2485"/>
                    </a:lnTo>
                    <a:lnTo>
                      <a:pt x="162672" y="5649"/>
                    </a:lnTo>
                    <a:lnTo>
                      <a:pt x="170142" y="9716"/>
                    </a:lnTo>
                    <a:lnTo>
                      <a:pt x="177159" y="15139"/>
                    </a:lnTo>
                    <a:lnTo>
                      <a:pt x="183271" y="21239"/>
                    </a:lnTo>
                    <a:lnTo>
                      <a:pt x="188478" y="28018"/>
                    </a:lnTo>
                    <a:lnTo>
                      <a:pt x="192553" y="35474"/>
                    </a:lnTo>
                    <a:lnTo>
                      <a:pt x="195722" y="43382"/>
                    </a:lnTo>
                    <a:lnTo>
                      <a:pt x="197986" y="52194"/>
                    </a:lnTo>
                    <a:lnTo>
                      <a:pt x="198438" y="61232"/>
                    </a:lnTo>
                    <a:lnTo>
                      <a:pt x="197986" y="70270"/>
                    </a:lnTo>
                    <a:lnTo>
                      <a:pt x="195722" y="78856"/>
                    </a:lnTo>
                    <a:lnTo>
                      <a:pt x="192553" y="86764"/>
                    </a:lnTo>
                    <a:lnTo>
                      <a:pt x="188478" y="94446"/>
                    </a:lnTo>
                    <a:lnTo>
                      <a:pt x="183271" y="101225"/>
                    </a:lnTo>
                    <a:lnTo>
                      <a:pt x="177159" y="107325"/>
                    </a:lnTo>
                    <a:lnTo>
                      <a:pt x="170142" y="112522"/>
                    </a:lnTo>
                    <a:lnTo>
                      <a:pt x="162672" y="116589"/>
                    </a:lnTo>
                    <a:lnTo>
                      <a:pt x="154296" y="119753"/>
                    </a:lnTo>
                    <a:lnTo>
                      <a:pt x="145694" y="121560"/>
                    </a:lnTo>
                    <a:lnTo>
                      <a:pt x="136413" y="122238"/>
                    </a:lnTo>
                    <a:lnTo>
                      <a:pt x="127358" y="121560"/>
                    </a:lnTo>
                    <a:lnTo>
                      <a:pt x="118756" y="119753"/>
                    </a:lnTo>
                    <a:lnTo>
                      <a:pt x="110380" y="116589"/>
                    </a:lnTo>
                    <a:lnTo>
                      <a:pt x="102683" y="112522"/>
                    </a:lnTo>
                    <a:lnTo>
                      <a:pt x="95892" y="107325"/>
                    </a:lnTo>
                    <a:lnTo>
                      <a:pt x="89780" y="101225"/>
                    </a:lnTo>
                    <a:lnTo>
                      <a:pt x="84574" y="94446"/>
                    </a:lnTo>
                    <a:lnTo>
                      <a:pt x="80499" y="86764"/>
                    </a:lnTo>
                    <a:lnTo>
                      <a:pt x="77330" y="78856"/>
                    </a:lnTo>
                    <a:lnTo>
                      <a:pt x="75292" y="70270"/>
                    </a:lnTo>
                    <a:lnTo>
                      <a:pt x="74613" y="61232"/>
                    </a:lnTo>
                    <a:lnTo>
                      <a:pt x="75292" y="52194"/>
                    </a:lnTo>
                    <a:lnTo>
                      <a:pt x="77330" y="43382"/>
                    </a:lnTo>
                    <a:lnTo>
                      <a:pt x="80499" y="35474"/>
                    </a:lnTo>
                    <a:lnTo>
                      <a:pt x="84574" y="28018"/>
                    </a:lnTo>
                    <a:lnTo>
                      <a:pt x="89780" y="21239"/>
                    </a:lnTo>
                    <a:lnTo>
                      <a:pt x="95892" y="15139"/>
                    </a:lnTo>
                    <a:lnTo>
                      <a:pt x="102683" y="9716"/>
                    </a:lnTo>
                    <a:lnTo>
                      <a:pt x="110380" y="5649"/>
                    </a:lnTo>
                    <a:lnTo>
                      <a:pt x="118756" y="2485"/>
                    </a:lnTo>
                    <a:lnTo>
                      <a:pt x="127358" y="678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04862B2-0A78-F847-A137-6B74B5211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087" y="3105150"/>
                <a:ext cx="273050" cy="725487"/>
              </a:xfrm>
              <a:custGeom>
                <a:avLst/>
                <a:gdLst>
                  <a:gd name="connsiteX0" fmla="*/ 138758 w 273050"/>
                  <a:gd name="connsiteY0" fmla="*/ 131762 h 725487"/>
                  <a:gd name="connsiteX1" fmla="*/ 146035 w 273050"/>
                  <a:gd name="connsiteY1" fmla="*/ 132443 h 725487"/>
                  <a:gd name="connsiteX2" fmla="*/ 152981 w 273050"/>
                  <a:gd name="connsiteY2" fmla="*/ 133578 h 725487"/>
                  <a:gd name="connsiteX3" fmla="*/ 159431 w 273050"/>
                  <a:gd name="connsiteY3" fmla="*/ 134941 h 725487"/>
                  <a:gd name="connsiteX4" fmla="*/ 165550 w 273050"/>
                  <a:gd name="connsiteY4" fmla="*/ 136984 h 725487"/>
                  <a:gd name="connsiteX5" fmla="*/ 171008 w 273050"/>
                  <a:gd name="connsiteY5" fmla="*/ 139028 h 725487"/>
                  <a:gd name="connsiteX6" fmla="*/ 176135 w 273050"/>
                  <a:gd name="connsiteY6" fmla="*/ 141298 h 725487"/>
                  <a:gd name="connsiteX7" fmla="*/ 180435 w 273050"/>
                  <a:gd name="connsiteY7" fmla="*/ 143341 h 725487"/>
                  <a:gd name="connsiteX8" fmla="*/ 184404 w 273050"/>
                  <a:gd name="connsiteY8" fmla="*/ 145385 h 725487"/>
                  <a:gd name="connsiteX9" fmla="*/ 187712 w 273050"/>
                  <a:gd name="connsiteY9" fmla="*/ 147428 h 725487"/>
                  <a:gd name="connsiteX10" fmla="*/ 190193 w 273050"/>
                  <a:gd name="connsiteY10" fmla="*/ 149018 h 725487"/>
                  <a:gd name="connsiteX11" fmla="*/ 192177 w 273050"/>
                  <a:gd name="connsiteY11" fmla="*/ 150380 h 725487"/>
                  <a:gd name="connsiteX12" fmla="*/ 193335 w 273050"/>
                  <a:gd name="connsiteY12" fmla="*/ 151288 h 725487"/>
                  <a:gd name="connsiteX13" fmla="*/ 193831 w 273050"/>
                  <a:gd name="connsiteY13" fmla="*/ 151515 h 725487"/>
                  <a:gd name="connsiteX14" fmla="*/ 193996 w 273050"/>
                  <a:gd name="connsiteY14" fmla="*/ 151742 h 725487"/>
                  <a:gd name="connsiteX15" fmla="*/ 194658 w 273050"/>
                  <a:gd name="connsiteY15" fmla="*/ 152196 h 725487"/>
                  <a:gd name="connsiteX16" fmla="*/ 195816 w 273050"/>
                  <a:gd name="connsiteY16" fmla="*/ 153104 h 725487"/>
                  <a:gd name="connsiteX17" fmla="*/ 197469 w 273050"/>
                  <a:gd name="connsiteY17" fmla="*/ 154240 h 725487"/>
                  <a:gd name="connsiteX18" fmla="*/ 199289 w 273050"/>
                  <a:gd name="connsiteY18" fmla="*/ 155829 h 725487"/>
                  <a:gd name="connsiteX19" fmla="*/ 201769 w 273050"/>
                  <a:gd name="connsiteY19" fmla="*/ 157872 h 725487"/>
                  <a:gd name="connsiteX20" fmla="*/ 204416 w 273050"/>
                  <a:gd name="connsiteY20" fmla="*/ 160370 h 725487"/>
                  <a:gd name="connsiteX21" fmla="*/ 207227 w 273050"/>
                  <a:gd name="connsiteY21" fmla="*/ 163548 h 725487"/>
                  <a:gd name="connsiteX22" fmla="*/ 210535 w 273050"/>
                  <a:gd name="connsiteY22" fmla="*/ 166954 h 725487"/>
                  <a:gd name="connsiteX23" fmla="*/ 213843 w 273050"/>
                  <a:gd name="connsiteY23" fmla="*/ 171268 h 725487"/>
                  <a:gd name="connsiteX24" fmla="*/ 217316 w 273050"/>
                  <a:gd name="connsiteY24" fmla="*/ 175809 h 725487"/>
                  <a:gd name="connsiteX25" fmla="*/ 221119 w 273050"/>
                  <a:gd name="connsiteY25" fmla="*/ 181485 h 725487"/>
                  <a:gd name="connsiteX26" fmla="*/ 224758 w 273050"/>
                  <a:gd name="connsiteY26" fmla="*/ 187615 h 725487"/>
                  <a:gd name="connsiteX27" fmla="*/ 228562 w 273050"/>
                  <a:gd name="connsiteY27" fmla="*/ 194200 h 725487"/>
                  <a:gd name="connsiteX28" fmla="*/ 232696 w 273050"/>
                  <a:gd name="connsiteY28" fmla="*/ 201692 h 725487"/>
                  <a:gd name="connsiteX29" fmla="*/ 236500 w 273050"/>
                  <a:gd name="connsiteY29" fmla="*/ 209866 h 725487"/>
                  <a:gd name="connsiteX30" fmla="*/ 240469 w 273050"/>
                  <a:gd name="connsiteY30" fmla="*/ 219175 h 725487"/>
                  <a:gd name="connsiteX31" fmla="*/ 244273 w 273050"/>
                  <a:gd name="connsiteY31" fmla="*/ 228938 h 725487"/>
                  <a:gd name="connsiteX32" fmla="*/ 248077 w 273050"/>
                  <a:gd name="connsiteY32" fmla="*/ 239609 h 725487"/>
                  <a:gd name="connsiteX33" fmla="*/ 251881 w 273050"/>
                  <a:gd name="connsiteY33" fmla="*/ 251188 h 725487"/>
                  <a:gd name="connsiteX34" fmla="*/ 255354 w 273050"/>
                  <a:gd name="connsiteY34" fmla="*/ 263903 h 725487"/>
                  <a:gd name="connsiteX35" fmla="*/ 258496 w 273050"/>
                  <a:gd name="connsiteY35" fmla="*/ 277299 h 725487"/>
                  <a:gd name="connsiteX36" fmla="*/ 261804 w 273050"/>
                  <a:gd name="connsiteY36" fmla="*/ 291602 h 725487"/>
                  <a:gd name="connsiteX37" fmla="*/ 264616 w 273050"/>
                  <a:gd name="connsiteY37" fmla="*/ 307269 h 725487"/>
                  <a:gd name="connsiteX38" fmla="*/ 267096 w 273050"/>
                  <a:gd name="connsiteY38" fmla="*/ 323616 h 725487"/>
                  <a:gd name="connsiteX39" fmla="*/ 269577 w 273050"/>
                  <a:gd name="connsiteY39" fmla="*/ 341098 h 725487"/>
                  <a:gd name="connsiteX40" fmla="*/ 271396 w 273050"/>
                  <a:gd name="connsiteY40" fmla="*/ 359716 h 725487"/>
                  <a:gd name="connsiteX41" fmla="*/ 272885 w 273050"/>
                  <a:gd name="connsiteY41" fmla="*/ 379469 h 725487"/>
                  <a:gd name="connsiteX42" fmla="*/ 273050 w 273050"/>
                  <a:gd name="connsiteY42" fmla="*/ 385599 h 725487"/>
                  <a:gd name="connsiteX43" fmla="*/ 272554 w 273050"/>
                  <a:gd name="connsiteY43" fmla="*/ 391049 h 725487"/>
                  <a:gd name="connsiteX44" fmla="*/ 271231 w 273050"/>
                  <a:gd name="connsiteY44" fmla="*/ 395817 h 725487"/>
                  <a:gd name="connsiteX45" fmla="*/ 269412 w 273050"/>
                  <a:gd name="connsiteY45" fmla="*/ 399903 h 725487"/>
                  <a:gd name="connsiteX46" fmla="*/ 266931 w 273050"/>
                  <a:gd name="connsiteY46" fmla="*/ 403309 h 725487"/>
                  <a:gd name="connsiteX47" fmla="*/ 264119 w 273050"/>
                  <a:gd name="connsiteY47" fmla="*/ 405807 h 725487"/>
                  <a:gd name="connsiteX48" fmla="*/ 260977 w 273050"/>
                  <a:gd name="connsiteY48" fmla="*/ 407850 h 725487"/>
                  <a:gd name="connsiteX49" fmla="*/ 257504 w 273050"/>
                  <a:gd name="connsiteY49" fmla="*/ 409212 h 725487"/>
                  <a:gd name="connsiteX50" fmla="*/ 254031 w 273050"/>
                  <a:gd name="connsiteY50" fmla="*/ 409893 h 725487"/>
                  <a:gd name="connsiteX51" fmla="*/ 250393 w 273050"/>
                  <a:gd name="connsiteY51" fmla="*/ 409893 h 725487"/>
                  <a:gd name="connsiteX52" fmla="*/ 246589 w 273050"/>
                  <a:gd name="connsiteY52" fmla="*/ 409212 h 725487"/>
                  <a:gd name="connsiteX53" fmla="*/ 242950 w 273050"/>
                  <a:gd name="connsiteY53" fmla="*/ 407850 h 725487"/>
                  <a:gd name="connsiteX54" fmla="*/ 239312 w 273050"/>
                  <a:gd name="connsiteY54" fmla="*/ 405807 h 725487"/>
                  <a:gd name="connsiteX55" fmla="*/ 236004 w 273050"/>
                  <a:gd name="connsiteY55" fmla="*/ 403082 h 725487"/>
                  <a:gd name="connsiteX56" fmla="*/ 233193 w 273050"/>
                  <a:gd name="connsiteY56" fmla="*/ 399676 h 725487"/>
                  <a:gd name="connsiteX57" fmla="*/ 230546 w 273050"/>
                  <a:gd name="connsiteY57" fmla="*/ 395817 h 725487"/>
                  <a:gd name="connsiteX58" fmla="*/ 228396 w 273050"/>
                  <a:gd name="connsiteY58" fmla="*/ 391049 h 725487"/>
                  <a:gd name="connsiteX59" fmla="*/ 226908 w 273050"/>
                  <a:gd name="connsiteY59" fmla="*/ 385599 h 725487"/>
                  <a:gd name="connsiteX60" fmla="*/ 225916 w 273050"/>
                  <a:gd name="connsiteY60" fmla="*/ 379469 h 725487"/>
                  <a:gd name="connsiteX61" fmla="*/ 224593 w 273050"/>
                  <a:gd name="connsiteY61" fmla="*/ 364711 h 725487"/>
                  <a:gd name="connsiteX62" fmla="*/ 223104 w 273050"/>
                  <a:gd name="connsiteY62" fmla="*/ 350180 h 725487"/>
                  <a:gd name="connsiteX63" fmla="*/ 221450 w 273050"/>
                  <a:gd name="connsiteY63" fmla="*/ 335195 h 725487"/>
                  <a:gd name="connsiteX64" fmla="*/ 219300 w 273050"/>
                  <a:gd name="connsiteY64" fmla="*/ 320891 h 725487"/>
                  <a:gd name="connsiteX65" fmla="*/ 216819 w 273050"/>
                  <a:gd name="connsiteY65" fmla="*/ 306587 h 725487"/>
                  <a:gd name="connsiteX66" fmla="*/ 214008 w 273050"/>
                  <a:gd name="connsiteY66" fmla="*/ 292284 h 725487"/>
                  <a:gd name="connsiteX67" fmla="*/ 210700 w 273050"/>
                  <a:gd name="connsiteY67" fmla="*/ 278434 h 725487"/>
                  <a:gd name="connsiteX68" fmla="*/ 206566 w 273050"/>
                  <a:gd name="connsiteY68" fmla="*/ 265038 h 725487"/>
                  <a:gd name="connsiteX69" fmla="*/ 202100 w 273050"/>
                  <a:gd name="connsiteY69" fmla="*/ 251642 h 725487"/>
                  <a:gd name="connsiteX70" fmla="*/ 196808 w 273050"/>
                  <a:gd name="connsiteY70" fmla="*/ 238928 h 725487"/>
                  <a:gd name="connsiteX71" fmla="*/ 196808 w 273050"/>
                  <a:gd name="connsiteY71" fmla="*/ 247555 h 725487"/>
                  <a:gd name="connsiteX72" fmla="*/ 196808 w 273050"/>
                  <a:gd name="connsiteY72" fmla="*/ 257318 h 725487"/>
                  <a:gd name="connsiteX73" fmla="*/ 196808 w 273050"/>
                  <a:gd name="connsiteY73" fmla="*/ 268444 h 725487"/>
                  <a:gd name="connsiteX74" fmla="*/ 196808 w 273050"/>
                  <a:gd name="connsiteY74" fmla="*/ 280023 h 725487"/>
                  <a:gd name="connsiteX75" fmla="*/ 196808 w 273050"/>
                  <a:gd name="connsiteY75" fmla="*/ 292284 h 725487"/>
                  <a:gd name="connsiteX76" fmla="*/ 248408 w 273050"/>
                  <a:gd name="connsiteY76" fmla="*/ 515016 h 725487"/>
                  <a:gd name="connsiteX77" fmla="*/ 194823 w 273050"/>
                  <a:gd name="connsiteY77" fmla="*/ 515016 h 725487"/>
                  <a:gd name="connsiteX78" fmla="*/ 194823 w 273050"/>
                  <a:gd name="connsiteY78" fmla="*/ 691884 h 725487"/>
                  <a:gd name="connsiteX79" fmla="*/ 194493 w 273050"/>
                  <a:gd name="connsiteY79" fmla="*/ 698015 h 725487"/>
                  <a:gd name="connsiteX80" fmla="*/ 193335 w 273050"/>
                  <a:gd name="connsiteY80" fmla="*/ 703464 h 725487"/>
                  <a:gd name="connsiteX81" fmla="*/ 191681 w 273050"/>
                  <a:gd name="connsiteY81" fmla="*/ 708232 h 725487"/>
                  <a:gd name="connsiteX82" fmla="*/ 189366 w 273050"/>
                  <a:gd name="connsiteY82" fmla="*/ 712318 h 725487"/>
                  <a:gd name="connsiteX83" fmla="*/ 186719 w 273050"/>
                  <a:gd name="connsiteY83" fmla="*/ 715724 h 725487"/>
                  <a:gd name="connsiteX84" fmla="*/ 183743 w 273050"/>
                  <a:gd name="connsiteY84" fmla="*/ 718449 h 725487"/>
                  <a:gd name="connsiteX85" fmla="*/ 180269 w 273050"/>
                  <a:gd name="connsiteY85" fmla="*/ 720265 h 725487"/>
                  <a:gd name="connsiteX86" fmla="*/ 176796 w 273050"/>
                  <a:gd name="connsiteY86" fmla="*/ 721854 h 725487"/>
                  <a:gd name="connsiteX87" fmla="*/ 173158 w 273050"/>
                  <a:gd name="connsiteY87" fmla="*/ 722536 h 725487"/>
                  <a:gd name="connsiteX88" fmla="*/ 169354 w 273050"/>
                  <a:gd name="connsiteY88" fmla="*/ 722536 h 725487"/>
                  <a:gd name="connsiteX89" fmla="*/ 165881 w 273050"/>
                  <a:gd name="connsiteY89" fmla="*/ 721854 h 725487"/>
                  <a:gd name="connsiteX90" fmla="*/ 162408 w 273050"/>
                  <a:gd name="connsiteY90" fmla="*/ 720265 h 725487"/>
                  <a:gd name="connsiteX91" fmla="*/ 158935 w 273050"/>
                  <a:gd name="connsiteY91" fmla="*/ 718449 h 725487"/>
                  <a:gd name="connsiteX92" fmla="*/ 155958 w 273050"/>
                  <a:gd name="connsiteY92" fmla="*/ 715724 h 725487"/>
                  <a:gd name="connsiteX93" fmla="*/ 153312 w 273050"/>
                  <a:gd name="connsiteY93" fmla="*/ 712318 h 725487"/>
                  <a:gd name="connsiteX94" fmla="*/ 150831 w 273050"/>
                  <a:gd name="connsiteY94" fmla="*/ 708232 h 725487"/>
                  <a:gd name="connsiteX95" fmla="*/ 149177 w 273050"/>
                  <a:gd name="connsiteY95" fmla="*/ 703464 h 725487"/>
                  <a:gd name="connsiteX96" fmla="*/ 148185 w 273050"/>
                  <a:gd name="connsiteY96" fmla="*/ 698015 h 725487"/>
                  <a:gd name="connsiteX97" fmla="*/ 147854 w 273050"/>
                  <a:gd name="connsiteY97" fmla="*/ 691884 h 725487"/>
                  <a:gd name="connsiteX98" fmla="*/ 147854 w 273050"/>
                  <a:gd name="connsiteY98" fmla="*/ 515016 h 725487"/>
                  <a:gd name="connsiteX99" fmla="*/ 124866 w 273050"/>
                  <a:gd name="connsiteY99" fmla="*/ 515016 h 725487"/>
                  <a:gd name="connsiteX100" fmla="*/ 124866 w 273050"/>
                  <a:gd name="connsiteY100" fmla="*/ 690976 h 725487"/>
                  <a:gd name="connsiteX101" fmla="*/ 124535 w 273050"/>
                  <a:gd name="connsiteY101" fmla="*/ 697106 h 725487"/>
                  <a:gd name="connsiteX102" fmla="*/ 123212 w 273050"/>
                  <a:gd name="connsiteY102" fmla="*/ 703010 h 725487"/>
                  <a:gd name="connsiteX103" fmla="*/ 121227 w 273050"/>
                  <a:gd name="connsiteY103" fmla="*/ 708232 h 725487"/>
                  <a:gd name="connsiteX104" fmla="*/ 118746 w 273050"/>
                  <a:gd name="connsiteY104" fmla="*/ 713000 h 725487"/>
                  <a:gd name="connsiteX105" fmla="*/ 115604 w 273050"/>
                  <a:gd name="connsiteY105" fmla="*/ 717086 h 725487"/>
                  <a:gd name="connsiteX106" fmla="*/ 111966 w 273050"/>
                  <a:gd name="connsiteY106" fmla="*/ 720492 h 725487"/>
                  <a:gd name="connsiteX107" fmla="*/ 107831 w 273050"/>
                  <a:gd name="connsiteY107" fmla="*/ 723217 h 725487"/>
                  <a:gd name="connsiteX108" fmla="*/ 103531 w 273050"/>
                  <a:gd name="connsiteY108" fmla="*/ 724806 h 725487"/>
                  <a:gd name="connsiteX109" fmla="*/ 98900 w 273050"/>
                  <a:gd name="connsiteY109" fmla="*/ 725487 h 725487"/>
                  <a:gd name="connsiteX110" fmla="*/ 94269 w 273050"/>
                  <a:gd name="connsiteY110" fmla="*/ 724806 h 725487"/>
                  <a:gd name="connsiteX111" fmla="*/ 89969 w 273050"/>
                  <a:gd name="connsiteY111" fmla="*/ 723217 h 725487"/>
                  <a:gd name="connsiteX112" fmla="*/ 86166 w 273050"/>
                  <a:gd name="connsiteY112" fmla="*/ 720492 h 725487"/>
                  <a:gd name="connsiteX113" fmla="*/ 82527 w 273050"/>
                  <a:gd name="connsiteY113" fmla="*/ 717086 h 725487"/>
                  <a:gd name="connsiteX114" fmla="*/ 79716 w 273050"/>
                  <a:gd name="connsiteY114" fmla="*/ 713000 h 725487"/>
                  <a:gd name="connsiteX115" fmla="*/ 77400 w 273050"/>
                  <a:gd name="connsiteY115" fmla="*/ 708232 h 725487"/>
                  <a:gd name="connsiteX116" fmla="*/ 75746 w 273050"/>
                  <a:gd name="connsiteY116" fmla="*/ 703010 h 725487"/>
                  <a:gd name="connsiteX117" fmla="*/ 74754 w 273050"/>
                  <a:gd name="connsiteY117" fmla="*/ 697106 h 725487"/>
                  <a:gd name="connsiteX118" fmla="*/ 74257 w 273050"/>
                  <a:gd name="connsiteY118" fmla="*/ 690976 h 725487"/>
                  <a:gd name="connsiteX119" fmla="*/ 74257 w 273050"/>
                  <a:gd name="connsiteY119" fmla="*/ 515016 h 725487"/>
                  <a:gd name="connsiteX120" fmla="*/ 21500 w 273050"/>
                  <a:gd name="connsiteY120" fmla="*/ 515016 h 725487"/>
                  <a:gd name="connsiteX121" fmla="*/ 74588 w 273050"/>
                  <a:gd name="connsiteY121" fmla="*/ 292738 h 725487"/>
                  <a:gd name="connsiteX122" fmla="*/ 74754 w 273050"/>
                  <a:gd name="connsiteY122" fmla="*/ 246647 h 725487"/>
                  <a:gd name="connsiteX123" fmla="*/ 69296 w 273050"/>
                  <a:gd name="connsiteY123" fmla="*/ 260497 h 725487"/>
                  <a:gd name="connsiteX124" fmla="*/ 64665 w 273050"/>
                  <a:gd name="connsiteY124" fmla="*/ 275028 h 725487"/>
                  <a:gd name="connsiteX125" fmla="*/ 60531 w 273050"/>
                  <a:gd name="connsiteY125" fmla="*/ 289786 h 725487"/>
                  <a:gd name="connsiteX126" fmla="*/ 57388 w 273050"/>
                  <a:gd name="connsiteY126" fmla="*/ 304998 h 725487"/>
                  <a:gd name="connsiteX127" fmla="*/ 54577 w 273050"/>
                  <a:gd name="connsiteY127" fmla="*/ 320210 h 725487"/>
                  <a:gd name="connsiteX128" fmla="*/ 52096 w 273050"/>
                  <a:gd name="connsiteY128" fmla="*/ 335876 h 725487"/>
                  <a:gd name="connsiteX129" fmla="*/ 50111 w 273050"/>
                  <a:gd name="connsiteY129" fmla="*/ 351770 h 725487"/>
                  <a:gd name="connsiteX130" fmla="*/ 48457 w 273050"/>
                  <a:gd name="connsiteY130" fmla="*/ 367663 h 725487"/>
                  <a:gd name="connsiteX131" fmla="*/ 47134 w 273050"/>
                  <a:gd name="connsiteY131" fmla="*/ 383556 h 725487"/>
                  <a:gd name="connsiteX132" fmla="*/ 46142 w 273050"/>
                  <a:gd name="connsiteY132" fmla="*/ 389686 h 725487"/>
                  <a:gd name="connsiteX133" fmla="*/ 44654 w 273050"/>
                  <a:gd name="connsiteY133" fmla="*/ 394908 h 725487"/>
                  <a:gd name="connsiteX134" fmla="*/ 42504 w 273050"/>
                  <a:gd name="connsiteY134" fmla="*/ 399676 h 725487"/>
                  <a:gd name="connsiteX135" fmla="*/ 39857 w 273050"/>
                  <a:gd name="connsiteY135" fmla="*/ 403763 h 725487"/>
                  <a:gd name="connsiteX136" fmla="*/ 37046 w 273050"/>
                  <a:gd name="connsiteY136" fmla="*/ 407169 h 725487"/>
                  <a:gd name="connsiteX137" fmla="*/ 33573 w 273050"/>
                  <a:gd name="connsiteY137" fmla="*/ 409666 h 725487"/>
                  <a:gd name="connsiteX138" fmla="*/ 30100 w 273050"/>
                  <a:gd name="connsiteY138" fmla="*/ 411710 h 725487"/>
                  <a:gd name="connsiteX139" fmla="*/ 26627 w 273050"/>
                  <a:gd name="connsiteY139" fmla="*/ 413072 h 725487"/>
                  <a:gd name="connsiteX140" fmla="*/ 22823 w 273050"/>
                  <a:gd name="connsiteY140" fmla="*/ 413753 h 725487"/>
                  <a:gd name="connsiteX141" fmla="*/ 19184 w 273050"/>
                  <a:gd name="connsiteY141" fmla="*/ 413753 h 725487"/>
                  <a:gd name="connsiteX142" fmla="*/ 15546 w 273050"/>
                  <a:gd name="connsiteY142" fmla="*/ 413072 h 725487"/>
                  <a:gd name="connsiteX143" fmla="*/ 12073 w 273050"/>
                  <a:gd name="connsiteY143" fmla="*/ 411937 h 725487"/>
                  <a:gd name="connsiteX144" fmla="*/ 8931 w 273050"/>
                  <a:gd name="connsiteY144" fmla="*/ 409893 h 725487"/>
                  <a:gd name="connsiteX145" fmla="*/ 6119 w 273050"/>
                  <a:gd name="connsiteY145" fmla="*/ 407169 h 725487"/>
                  <a:gd name="connsiteX146" fmla="*/ 3638 w 273050"/>
                  <a:gd name="connsiteY146" fmla="*/ 403763 h 725487"/>
                  <a:gd name="connsiteX147" fmla="*/ 1819 w 273050"/>
                  <a:gd name="connsiteY147" fmla="*/ 399903 h 725487"/>
                  <a:gd name="connsiteX148" fmla="*/ 661 w 273050"/>
                  <a:gd name="connsiteY148" fmla="*/ 395135 h 725487"/>
                  <a:gd name="connsiteX149" fmla="*/ 0 w 273050"/>
                  <a:gd name="connsiteY149" fmla="*/ 389686 h 725487"/>
                  <a:gd name="connsiteX150" fmla="*/ 165 w 273050"/>
                  <a:gd name="connsiteY150" fmla="*/ 383556 h 725487"/>
                  <a:gd name="connsiteX151" fmla="*/ 1488 w 273050"/>
                  <a:gd name="connsiteY151" fmla="*/ 368571 h 725487"/>
                  <a:gd name="connsiteX152" fmla="*/ 2977 w 273050"/>
                  <a:gd name="connsiteY152" fmla="*/ 353359 h 725487"/>
                  <a:gd name="connsiteX153" fmla="*/ 4465 w 273050"/>
                  <a:gd name="connsiteY153" fmla="*/ 338147 h 725487"/>
                  <a:gd name="connsiteX154" fmla="*/ 6450 w 273050"/>
                  <a:gd name="connsiteY154" fmla="*/ 323389 h 725487"/>
                  <a:gd name="connsiteX155" fmla="*/ 8600 w 273050"/>
                  <a:gd name="connsiteY155" fmla="*/ 308631 h 725487"/>
                  <a:gd name="connsiteX156" fmla="*/ 10915 w 273050"/>
                  <a:gd name="connsiteY156" fmla="*/ 293646 h 725487"/>
                  <a:gd name="connsiteX157" fmla="*/ 13561 w 273050"/>
                  <a:gd name="connsiteY157" fmla="*/ 279342 h 725487"/>
                  <a:gd name="connsiteX158" fmla="*/ 16869 w 273050"/>
                  <a:gd name="connsiteY158" fmla="*/ 265038 h 725487"/>
                  <a:gd name="connsiteX159" fmla="*/ 20342 w 273050"/>
                  <a:gd name="connsiteY159" fmla="*/ 250961 h 725487"/>
                  <a:gd name="connsiteX160" fmla="*/ 24311 w 273050"/>
                  <a:gd name="connsiteY160" fmla="*/ 237565 h 725487"/>
                  <a:gd name="connsiteX161" fmla="*/ 28942 w 273050"/>
                  <a:gd name="connsiteY161" fmla="*/ 224397 h 725487"/>
                  <a:gd name="connsiteX162" fmla="*/ 34069 w 273050"/>
                  <a:gd name="connsiteY162" fmla="*/ 211455 h 725487"/>
                  <a:gd name="connsiteX163" fmla="*/ 39857 w 273050"/>
                  <a:gd name="connsiteY163" fmla="*/ 199422 h 725487"/>
                  <a:gd name="connsiteX164" fmla="*/ 46307 w 273050"/>
                  <a:gd name="connsiteY164" fmla="*/ 187615 h 725487"/>
                  <a:gd name="connsiteX165" fmla="*/ 53419 w 273050"/>
                  <a:gd name="connsiteY165" fmla="*/ 176263 h 725487"/>
                  <a:gd name="connsiteX166" fmla="*/ 61192 w 273050"/>
                  <a:gd name="connsiteY166" fmla="*/ 165819 h 725487"/>
                  <a:gd name="connsiteX167" fmla="*/ 70454 w 273050"/>
                  <a:gd name="connsiteY167" fmla="*/ 157418 h 725487"/>
                  <a:gd name="connsiteX168" fmla="*/ 79716 w 273050"/>
                  <a:gd name="connsiteY168" fmla="*/ 150607 h 725487"/>
                  <a:gd name="connsiteX169" fmla="*/ 88646 w 273050"/>
                  <a:gd name="connsiteY169" fmla="*/ 144704 h 725487"/>
                  <a:gd name="connsiteX170" fmla="*/ 97577 w 273050"/>
                  <a:gd name="connsiteY170" fmla="*/ 140390 h 725487"/>
                  <a:gd name="connsiteX171" fmla="*/ 106343 w 273050"/>
                  <a:gd name="connsiteY171" fmla="*/ 136757 h 725487"/>
                  <a:gd name="connsiteX172" fmla="*/ 114943 w 273050"/>
                  <a:gd name="connsiteY172" fmla="*/ 134260 h 725487"/>
                  <a:gd name="connsiteX173" fmla="*/ 123212 w 273050"/>
                  <a:gd name="connsiteY173" fmla="*/ 132670 h 725487"/>
                  <a:gd name="connsiteX174" fmla="*/ 130985 w 273050"/>
                  <a:gd name="connsiteY174" fmla="*/ 131989 h 725487"/>
                  <a:gd name="connsiteX175" fmla="*/ 136413 w 273050"/>
                  <a:gd name="connsiteY175" fmla="*/ 0 h 725487"/>
                  <a:gd name="connsiteX176" fmla="*/ 145694 w 273050"/>
                  <a:gd name="connsiteY176" fmla="*/ 678 h 725487"/>
                  <a:gd name="connsiteX177" fmla="*/ 154296 w 273050"/>
                  <a:gd name="connsiteY177" fmla="*/ 2485 h 725487"/>
                  <a:gd name="connsiteX178" fmla="*/ 162672 w 273050"/>
                  <a:gd name="connsiteY178" fmla="*/ 5649 h 725487"/>
                  <a:gd name="connsiteX179" fmla="*/ 170142 w 273050"/>
                  <a:gd name="connsiteY179" fmla="*/ 9716 h 725487"/>
                  <a:gd name="connsiteX180" fmla="*/ 177159 w 273050"/>
                  <a:gd name="connsiteY180" fmla="*/ 15139 h 725487"/>
                  <a:gd name="connsiteX181" fmla="*/ 183271 w 273050"/>
                  <a:gd name="connsiteY181" fmla="*/ 21239 h 725487"/>
                  <a:gd name="connsiteX182" fmla="*/ 188478 w 273050"/>
                  <a:gd name="connsiteY182" fmla="*/ 28018 h 725487"/>
                  <a:gd name="connsiteX183" fmla="*/ 192553 w 273050"/>
                  <a:gd name="connsiteY183" fmla="*/ 35474 h 725487"/>
                  <a:gd name="connsiteX184" fmla="*/ 195722 w 273050"/>
                  <a:gd name="connsiteY184" fmla="*/ 43382 h 725487"/>
                  <a:gd name="connsiteX185" fmla="*/ 197986 w 273050"/>
                  <a:gd name="connsiteY185" fmla="*/ 52194 h 725487"/>
                  <a:gd name="connsiteX186" fmla="*/ 198438 w 273050"/>
                  <a:gd name="connsiteY186" fmla="*/ 61232 h 725487"/>
                  <a:gd name="connsiteX187" fmla="*/ 197986 w 273050"/>
                  <a:gd name="connsiteY187" fmla="*/ 70270 h 725487"/>
                  <a:gd name="connsiteX188" fmla="*/ 195722 w 273050"/>
                  <a:gd name="connsiteY188" fmla="*/ 78856 h 725487"/>
                  <a:gd name="connsiteX189" fmla="*/ 192553 w 273050"/>
                  <a:gd name="connsiteY189" fmla="*/ 86764 h 725487"/>
                  <a:gd name="connsiteX190" fmla="*/ 188478 w 273050"/>
                  <a:gd name="connsiteY190" fmla="*/ 94446 h 725487"/>
                  <a:gd name="connsiteX191" fmla="*/ 183271 w 273050"/>
                  <a:gd name="connsiteY191" fmla="*/ 101225 h 725487"/>
                  <a:gd name="connsiteX192" fmla="*/ 177159 w 273050"/>
                  <a:gd name="connsiteY192" fmla="*/ 107325 h 725487"/>
                  <a:gd name="connsiteX193" fmla="*/ 170142 w 273050"/>
                  <a:gd name="connsiteY193" fmla="*/ 112522 h 725487"/>
                  <a:gd name="connsiteX194" fmla="*/ 162672 w 273050"/>
                  <a:gd name="connsiteY194" fmla="*/ 116589 h 725487"/>
                  <a:gd name="connsiteX195" fmla="*/ 154296 w 273050"/>
                  <a:gd name="connsiteY195" fmla="*/ 119753 h 725487"/>
                  <a:gd name="connsiteX196" fmla="*/ 145694 w 273050"/>
                  <a:gd name="connsiteY196" fmla="*/ 121560 h 725487"/>
                  <a:gd name="connsiteX197" fmla="*/ 136413 w 273050"/>
                  <a:gd name="connsiteY197" fmla="*/ 122238 h 725487"/>
                  <a:gd name="connsiteX198" fmla="*/ 127358 w 273050"/>
                  <a:gd name="connsiteY198" fmla="*/ 121560 h 725487"/>
                  <a:gd name="connsiteX199" fmla="*/ 118756 w 273050"/>
                  <a:gd name="connsiteY199" fmla="*/ 119753 h 725487"/>
                  <a:gd name="connsiteX200" fmla="*/ 110380 w 273050"/>
                  <a:gd name="connsiteY200" fmla="*/ 116589 h 725487"/>
                  <a:gd name="connsiteX201" fmla="*/ 102683 w 273050"/>
                  <a:gd name="connsiteY201" fmla="*/ 112522 h 725487"/>
                  <a:gd name="connsiteX202" fmla="*/ 95892 w 273050"/>
                  <a:gd name="connsiteY202" fmla="*/ 107325 h 725487"/>
                  <a:gd name="connsiteX203" fmla="*/ 89780 w 273050"/>
                  <a:gd name="connsiteY203" fmla="*/ 101225 h 725487"/>
                  <a:gd name="connsiteX204" fmla="*/ 84574 w 273050"/>
                  <a:gd name="connsiteY204" fmla="*/ 94446 h 725487"/>
                  <a:gd name="connsiteX205" fmla="*/ 80499 w 273050"/>
                  <a:gd name="connsiteY205" fmla="*/ 86764 h 725487"/>
                  <a:gd name="connsiteX206" fmla="*/ 77330 w 273050"/>
                  <a:gd name="connsiteY206" fmla="*/ 78856 h 725487"/>
                  <a:gd name="connsiteX207" fmla="*/ 75292 w 273050"/>
                  <a:gd name="connsiteY207" fmla="*/ 70270 h 725487"/>
                  <a:gd name="connsiteX208" fmla="*/ 74613 w 273050"/>
                  <a:gd name="connsiteY208" fmla="*/ 61232 h 725487"/>
                  <a:gd name="connsiteX209" fmla="*/ 75292 w 273050"/>
                  <a:gd name="connsiteY209" fmla="*/ 52194 h 725487"/>
                  <a:gd name="connsiteX210" fmla="*/ 77330 w 273050"/>
                  <a:gd name="connsiteY210" fmla="*/ 43382 h 725487"/>
                  <a:gd name="connsiteX211" fmla="*/ 80499 w 273050"/>
                  <a:gd name="connsiteY211" fmla="*/ 35474 h 725487"/>
                  <a:gd name="connsiteX212" fmla="*/ 84574 w 273050"/>
                  <a:gd name="connsiteY212" fmla="*/ 28018 h 725487"/>
                  <a:gd name="connsiteX213" fmla="*/ 89780 w 273050"/>
                  <a:gd name="connsiteY213" fmla="*/ 21239 h 725487"/>
                  <a:gd name="connsiteX214" fmla="*/ 95892 w 273050"/>
                  <a:gd name="connsiteY214" fmla="*/ 15139 h 725487"/>
                  <a:gd name="connsiteX215" fmla="*/ 102683 w 273050"/>
                  <a:gd name="connsiteY215" fmla="*/ 9716 h 725487"/>
                  <a:gd name="connsiteX216" fmla="*/ 110380 w 273050"/>
                  <a:gd name="connsiteY216" fmla="*/ 5649 h 725487"/>
                  <a:gd name="connsiteX217" fmla="*/ 118756 w 273050"/>
                  <a:gd name="connsiteY217" fmla="*/ 2485 h 725487"/>
                  <a:gd name="connsiteX218" fmla="*/ 127358 w 273050"/>
                  <a:gd name="connsiteY218" fmla="*/ 678 h 72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73050" h="725487">
                    <a:moveTo>
                      <a:pt x="138758" y="131762"/>
                    </a:moveTo>
                    <a:lnTo>
                      <a:pt x="146035" y="132443"/>
                    </a:lnTo>
                    <a:lnTo>
                      <a:pt x="152981" y="133578"/>
                    </a:lnTo>
                    <a:lnTo>
                      <a:pt x="159431" y="134941"/>
                    </a:lnTo>
                    <a:lnTo>
                      <a:pt x="165550" y="136984"/>
                    </a:lnTo>
                    <a:lnTo>
                      <a:pt x="171008" y="139028"/>
                    </a:lnTo>
                    <a:lnTo>
                      <a:pt x="176135" y="141298"/>
                    </a:lnTo>
                    <a:lnTo>
                      <a:pt x="180435" y="143341"/>
                    </a:lnTo>
                    <a:lnTo>
                      <a:pt x="184404" y="145385"/>
                    </a:lnTo>
                    <a:lnTo>
                      <a:pt x="187712" y="147428"/>
                    </a:lnTo>
                    <a:lnTo>
                      <a:pt x="190193" y="149018"/>
                    </a:lnTo>
                    <a:lnTo>
                      <a:pt x="192177" y="150380"/>
                    </a:lnTo>
                    <a:lnTo>
                      <a:pt x="193335" y="151288"/>
                    </a:lnTo>
                    <a:lnTo>
                      <a:pt x="193831" y="151515"/>
                    </a:lnTo>
                    <a:lnTo>
                      <a:pt x="193996" y="151742"/>
                    </a:lnTo>
                    <a:lnTo>
                      <a:pt x="194658" y="152196"/>
                    </a:lnTo>
                    <a:lnTo>
                      <a:pt x="195816" y="153104"/>
                    </a:lnTo>
                    <a:lnTo>
                      <a:pt x="197469" y="154240"/>
                    </a:lnTo>
                    <a:lnTo>
                      <a:pt x="199289" y="155829"/>
                    </a:lnTo>
                    <a:lnTo>
                      <a:pt x="201769" y="157872"/>
                    </a:lnTo>
                    <a:lnTo>
                      <a:pt x="204416" y="160370"/>
                    </a:lnTo>
                    <a:lnTo>
                      <a:pt x="207227" y="163548"/>
                    </a:lnTo>
                    <a:lnTo>
                      <a:pt x="210535" y="166954"/>
                    </a:lnTo>
                    <a:lnTo>
                      <a:pt x="213843" y="171268"/>
                    </a:lnTo>
                    <a:lnTo>
                      <a:pt x="217316" y="175809"/>
                    </a:lnTo>
                    <a:lnTo>
                      <a:pt x="221119" y="181485"/>
                    </a:lnTo>
                    <a:lnTo>
                      <a:pt x="224758" y="187615"/>
                    </a:lnTo>
                    <a:lnTo>
                      <a:pt x="228562" y="194200"/>
                    </a:lnTo>
                    <a:lnTo>
                      <a:pt x="232696" y="201692"/>
                    </a:lnTo>
                    <a:lnTo>
                      <a:pt x="236500" y="209866"/>
                    </a:lnTo>
                    <a:lnTo>
                      <a:pt x="240469" y="219175"/>
                    </a:lnTo>
                    <a:lnTo>
                      <a:pt x="244273" y="228938"/>
                    </a:lnTo>
                    <a:lnTo>
                      <a:pt x="248077" y="239609"/>
                    </a:lnTo>
                    <a:lnTo>
                      <a:pt x="251881" y="251188"/>
                    </a:lnTo>
                    <a:lnTo>
                      <a:pt x="255354" y="263903"/>
                    </a:lnTo>
                    <a:lnTo>
                      <a:pt x="258496" y="277299"/>
                    </a:lnTo>
                    <a:lnTo>
                      <a:pt x="261804" y="291602"/>
                    </a:lnTo>
                    <a:lnTo>
                      <a:pt x="264616" y="307269"/>
                    </a:lnTo>
                    <a:lnTo>
                      <a:pt x="267096" y="323616"/>
                    </a:lnTo>
                    <a:lnTo>
                      <a:pt x="269577" y="341098"/>
                    </a:lnTo>
                    <a:lnTo>
                      <a:pt x="271396" y="359716"/>
                    </a:lnTo>
                    <a:lnTo>
                      <a:pt x="272885" y="379469"/>
                    </a:lnTo>
                    <a:lnTo>
                      <a:pt x="273050" y="385599"/>
                    </a:lnTo>
                    <a:lnTo>
                      <a:pt x="272554" y="391049"/>
                    </a:lnTo>
                    <a:lnTo>
                      <a:pt x="271231" y="395817"/>
                    </a:lnTo>
                    <a:lnTo>
                      <a:pt x="269412" y="399903"/>
                    </a:lnTo>
                    <a:lnTo>
                      <a:pt x="266931" y="403309"/>
                    </a:lnTo>
                    <a:lnTo>
                      <a:pt x="264119" y="405807"/>
                    </a:lnTo>
                    <a:lnTo>
                      <a:pt x="260977" y="407850"/>
                    </a:lnTo>
                    <a:lnTo>
                      <a:pt x="257504" y="409212"/>
                    </a:lnTo>
                    <a:lnTo>
                      <a:pt x="254031" y="409893"/>
                    </a:lnTo>
                    <a:lnTo>
                      <a:pt x="250393" y="409893"/>
                    </a:lnTo>
                    <a:lnTo>
                      <a:pt x="246589" y="409212"/>
                    </a:lnTo>
                    <a:lnTo>
                      <a:pt x="242950" y="407850"/>
                    </a:lnTo>
                    <a:lnTo>
                      <a:pt x="239312" y="405807"/>
                    </a:lnTo>
                    <a:lnTo>
                      <a:pt x="236004" y="403082"/>
                    </a:lnTo>
                    <a:lnTo>
                      <a:pt x="233193" y="399676"/>
                    </a:lnTo>
                    <a:lnTo>
                      <a:pt x="230546" y="395817"/>
                    </a:lnTo>
                    <a:lnTo>
                      <a:pt x="228396" y="391049"/>
                    </a:lnTo>
                    <a:lnTo>
                      <a:pt x="226908" y="385599"/>
                    </a:lnTo>
                    <a:lnTo>
                      <a:pt x="225916" y="379469"/>
                    </a:lnTo>
                    <a:lnTo>
                      <a:pt x="224593" y="364711"/>
                    </a:lnTo>
                    <a:lnTo>
                      <a:pt x="223104" y="350180"/>
                    </a:lnTo>
                    <a:lnTo>
                      <a:pt x="221450" y="335195"/>
                    </a:lnTo>
                    <a:lnTo>
                      <a:pt x="219300" y="320891"/>
                    </a:lnTo>
                    <a:lnTo>
                      <a:pt x="216819" y="306587"/>
                    </a:lnTo>
                    <a:lnTo>
                      <a:pt x="214008" y="292284"/>
                    </a:lnTo>
                    <a:lnTo>
                      <a:pt x="210700" y="278434"/>
                    </a:lnTo>
                    <a:lnTo>
                      <a:pt x="206566" y="265038"/>
                    </a:lnTo>
                    <a:lnTo>
                      <a:pt x="202100" y="251642"/>
                    </a:lnTo>
                    <a:lnTo>
                      <a:pt x="196808" y="238928"/>
                    </a:lnTo>
                    <a:lnTo>
                      <a:pt x="196808" y="247555"/>
                    </a:lnTo>
                    <a:lnTo>
                      <a:pt x="196808" y="257318"/>
                    </a:lnTo>
                    <a:lnTo>
                      <a:pt x="196808" y="268444"/>
                    </a:lnTo>
                    <a:lnTo>
                      <a:pt x="196808" y="280023"/>
                    </a:lnTo>
                    <a:lnTo>
                      <a:pt x="196808" y="292284"/>
                    </a:lnTo>
                    <a:lnTo>
                      <a:pt x="248408" y="515016"/>
                    </a:lnTo>
                    <a:lnTo>
                      <a:pt x="194823" y="515016"/>
                    </a:lnTo>
                    <a:lnTo>
                      <a:pt x="194823" y="691884"/>
                    </a:lnTo>
                    <a:lnTo>
                      <a:pt x="194493" y="698015"/>
                    </a:lnTo>
                    <a:lnTo>
                      <a:pt x="193335" y="703464"/>
                    </a:lnTo>
                    <a:lnTo>
                      <a:pt x="191681" y="708232"/>
                    </a:lnTo>
                    <a:lnTo>
                      <a:pt x="189366" y="712318"/>
                    </a:lnTo>
                    <a:lnTo>
                      <a:pt x="186719" y="715724"/>
                    </a:lnTo>
                    <a:lnTo>
                      <a:pt x="183743" y="718449"/>
                    </a:lnTo>
                    <a:lnTo>
                      <a:pt x="180269" y="720265"/>
                    </a:lnTo>
                    <a:lnTo>
                      <a:pt x="176796" y="721854"/>
                    </a:lnTo>
                    <a:lnTo>
                      <a:pt x="173158" y="722536"/>
                    </a:lnTo>
                    <a:lnTo>
                      <a:pt x="169354" y="722536"/>
                    </a:lnTo>
                    <a:lnTo>
                      <a:pt x="165881" y="721854"/>
                    </a:lnTo>
                    <a:lnTo>
                      <a:pt x="162408" y="720265"/>
                    </a:lnTo>
                    <a:lnTo>
                      <a:pt x="158935" y="718449"/>
                    </a:lnTo>
                    <a:lnTo>
                      <a:pt x="155958" y="715724"/>
                    </a:lnTo>
                    <a:lnTo>
                      <a:pt x="153312" y="712318"/>
                    </a:lnTo>
                    <a:lnTo>
                      <a:pt x="150831" y="708232"/>
                    </a:lnTo>
                    <a:lnTo>
                      <a:pt x="149177" y="703464"/>
                    </a:lnTo>
                    <a:lnTo>
                      <a:pt x="148185" y="698015"/>
                    </a:lnTo>
                    <a:lnTo>
                      <a:pt x="147854" y="691884"/>
                    </a:lnTo>
                    <a:lnTo>
                      <a:pt x="147854" y="515016"/>
                    </a:lnTo>
                    <a:lnTo>
                      <a:pt x="124866" y="515016"/>
                    </a:lnTo>
                    <a:lnTo>
                      <a:pt x="124866" y="690976"/>
                    </a:lnTo>
                    <a:lnTo>
                      <a:pt x="124535" y="697106"/>
                    </a:lnTo>
                    <a:lnTo>
                      <a:pt x="123212" y="703010"/>
                    </a:lnTo>
                    <a:lnTo>
                      <a:pt x="121227" y="708232"/>
                    </a:lnTo>
                    <a:lnTo>
                      <a:pt x="118746" y="713000"/>
                    </a:lnTo>
                    <a:lnTo>
                      <a:pt x="115604" y="717086"/>
                    </a:lnTo>
                    <a:lnTo>
                      <a:pt x="111966" y="720492"/>
                    </a:lnTo>
                    <a:lnTo>
                      <a:pt x="107831" y="723217"/>
                    </a:lnTo>
                    <a:lnTo>
                      <a:pt x="103531" y="724806"/>
                    </a:lnTo>
                    <a:lnTo>
                      <a:pt x="98900" y="725487"/>
                    </a:lnTo>
                    <a:lnTo>
                      <a:pt x="94269" y="724806"/>
                    </a:lnTo>
                    <a:lnTo>
                      <a:pt x="89969" y="723217"/>
                    </a:lnTo>
                    <a:lnTo>
                      <a:pt x="86166" y="720492"/>
                    </a:lnTo>
                    <a:lnTo>
                      <a:pt x="82527" y="717086"/>
                    </a:lnTo>
                    <a:lnTo>
                      <a:pt x="79716" y="713000"/>
                    </a:lnTo>
                    <a:lnTo>
                      <a:pt x="77400" y="708232"/>
                    </a:lnTo>
                    <a:lnTo>
                      <a:pt x="75746" y="703010"/>
                    </a:lnTo>
                    <a:lnTo>
                      <a:pt x="74754" y="697106"/>
                    </a:lnTo>
                    <a:lnTo>
                      <a:pt x="74257" y="690976"/>
                    </a:lnTo>
                    <a:lnTo>
                      <a:pt x="74257" y="515016"/>
                    </a:lnTo>
                    <a:lnTo>
                      <a:pt x="21500" y="515016"/>
                    </a:lnTo>
                    <a:lnTo>
                      <a:pt x="74588" y="292738"/>
                    </a:lnTo>
                    <a:lnTo>
                      <a:pt x="74754" y="246647"/>
                    </a:lnTo>
                    <a:lnTo>
                      <a:pt x="69296" y="260497"/>
                    </a:lnTo>
                    <a:lnTo>
                      <a:pt x="64665" y="275028"/>
                    </a:lnTo>
                    <a:lnTo>
                      <a:pt x="60531" y="289786"/>
                    </a:lnTo>
                    <a:lnTo>
                      <a:pt x="57388" y="304998"/>
                    </a:lnTo>
                    <a:lnTo>
                      <a:pt x="54577" y="320210"/>
                    </a:lnTo>
                    <a:lnTo>
                      <a:pt x="52096" y="335876"/>
                    </a:lnTo>
                    <a:lnTo>
                      <a:pt x="50111" y="351770"/>
                    </a:lnTo>
                    <a:lnTo>
                      <a:pt x="48457" y="367663"/>
                    </a:lnTo>
                    <a:lnTo>
                      <a:pt x="47134" y="383556"/>
                    </a:lnTo>
                    <a:lnTo>
                      <a:pt x="46142" y="389686"/>
                    </a:lnTo>
                    <a:lnTo>
                      <a:pt x="44654" y="394908"/>
                    </a:lnTo>
                    <a:lnTo>
                      <a:pt x="42504" y="399676"/>
                    </a:lnTo>
                    <a:lnTo>
                      <a:pt x="39857" y="403763"/>
                    </a:lnTo>
                    <a:lnTo>
                      <a:pt x="37046" y="407169"/>
                    </a:lnTo>
                    <a:lnTo>
                      <a:pt x="33573" y="409666"/>
                    </a:lnTo>
                    <a:lnTo>
                      <a:pt x="30100" y="411710"/>
                    </a:lnTo>
                    <a:lnTo>
                      <a:pt x="26627" y="413072"/>
                    </a:lnTo>
                    <a:lnTo>
                      <a:pt x="22823" y="413753"/>
                    </a:lnTo>
                    <a:lnTo>
                      <a:pt x="19184" y="413753"/>
                    </a:lnTo>
                    <a:lnTo>
                      <a:pt x="15546" y="413072"/>
                    </a:lnTo>
                    <a:lnTo>
                      <a:pt x="12073" y="411937"/>
                    </a:lnTo>
                    <a:lnTo>
                      <a:pt x="8931" y="409893"/>
                    </a:lnTo>
                    <a:lnTo>
                      <a:pt x="6119" y="407169"/>
                    </a:lnTo>
                    <a:lnTo>
                      <a:pt x="3638" y="403763"/>
                    </a:lnTo>
                    <a:lnTo>
                      <a:pt x="1819" y="399903"/>
                    </a:lnTo>
                    <a:lnTo>
                      <a:pt x="661" y="395135"/>
                    </a:lnTo>
                    <a:lnTo>
                      <a:pt x="0" y="389686"/>
                    </a:lnTo>
                    <a:lnTo>
                      <a:pt x="165" y="383556"/>
                    </a:lnTo>
                    <a:lnTo>
                      <a:pt x="1488" y="368571"/>
                    </a:lnTo>
                    <a:lnTo>
                      <a:pt x="2977" y="353359"/>
                    </a:lnTo>
                    <a:lnTo>
                      <a:pt x="4465" y="338147"/>
                    </a:lnTo>
                    <a:lnTo>
                      <a:pt x="6450" y="323389"/>
                    </a:lnTo>
                    <a:lnTo>
                      <a:pt x="8600" y="308631"/>
                    </a:lnTo>
                    <a:lnTo>
                      <a:pt x="10915" y="293646"/>
                    </a:lnTo>
                    <a:lnTo>
                      <a:pt x="13561" y="279342"/>
                    </a:lnTo>
                    <a:lnTo>
                      <a:pt x="16869" y="265038"/>
                    </a:lnTo>
                    <a:lnTo>
                      <a:pt x="20342" y="250961"/>
                    </a:lnTo>
                    <a:lnTo>
                      <a:pt x="24311" y="237565"/>
                    </a:lnTo>
                    <a:lnTo>
                      <a:pt x="28942" y="224397"/>
                    </a:lnTo>
                    <a:lnTo>
                      <a:pt x="34069" y="211455"/>
                    </a:lnTo>
                    <a:lnTo>
                      <a:pt x="39857" y="199422"/>
                    </a:lnTo>
                    <a:lnTo>
                      <a:pt x="46307" y="187615"/>
                    </a:lnTo>
                    <a:lnTo>
                      <a:pt x="53419" y="176263"/>
                    </a:lnTo>
                    <a:lnTo>
                      <a:pt x="61192" y="165819"/>
                    </a:lnTo>
                    <a:lnTo>
                      <a:pt x="70454" y="157418"/>
                    </a:lnTo>
                    <a:lnTo>
                      <a:pt x="79716" y="150607"/>
                    </a:lnTo>
                    <a:lnTo>
                      <a:pt x="88646" y="144704"/>
                    </a:lnTo>
                    <a:lnTo>
                      <a:pt x="97577" y="140390"/>
                    </a:lnTo>
                    <a:lnTo>
                      <a:pt x="106343" y="136757"/>
                    </a:lnTo>
                    <a:lnTo>
                      <a:pt x="114943" y="134260"/>
                    </a:lnTo>
                    <a:lnTo>
                      <a:pt x="123212" y="132670"/>
                    </a:lnTo>
                    <a:lnTo>
                      <a:pt x="130985" y="131989"/>
                    </a:lnTo>
                    <a:close/>
                    <a:moveTo>
                      <a:pt x="136413" y="0"/>
                    </a:moveTo>
                    <a:lnTo>
                      <a:pt x="145694" y="678"/>
                    </a:lnTo>
                    <a:lnTo>
                      <a:pt x="154296" y="2485"/>
                    </a:lnTo>
                    <a:lnTo>
                      <a:pt x="162672" y="5649"/>
                    </a:lnTo>
                    <a:lnTo>
                      <a:pt x="170142" y="9716"/>
                    </a:lnTo>
                    <a:lnTo>
                      <a:pt x="177159" y="15139"/>
                    </a:lnTo>
                    <a:lnTo>
                      <a:pt x="183271" y="21239"/>
                    </a:lnTo>
                    <a:lnTo>
                      <a:pt x="188478" y="28018"/>
                    </a:lnTo>
                    <a:lnTo>
                      <a:pt x="192553" y="35474"/>
                    </a:lnTo>
                    <a:lnTo>
                      <a:pt x="195722" y="43382"/>
                    </a:lnTo>
                    <a:lnTo>
                      <a:pt x="197986" y="52194"/>
                    </a:lnTo>
                    <a:lnTo>
                      <a:pt x="198438" y="61232"/>
                    </a:lnTo>
                    <a:lnTo>
                      <a:pt x="197986" y="70270"/>
                    </a:lnTo>
                    <a:lnTo>
                      <a:pt x="195722" y="78856"/>
                    </a:lnTo>
                    <a:lnTo>
                      <a:pt x="192553" y="86764"/>
                    </a:lnTo>
                    <a:lnTo>
                      <a:pt x="188478" y="94446"/>
                    </a:lnTo>
                    <a:lnTo>
                      <a:pt x="183271" y="101225"/>
                    </a:lnTo>
                    <a:lnTo>
                      <a:pt x="177159" y="107325"/>
                    </a:lnTo>
                    <a:lnTo>
                      <a:pt x="170142" y="112522"/>
                    </a:lnTo>
                    <a:lnTo>
                      <a:pt x="162672" y="116589"/>
                    </a:lnTo>
                    <a:lnTo>
                      <a:pt x="154296" y="119753"/>
                    </a:lnTo>
                    <a:lnTo>
                      <a:pt x="145694" y="121560"/>
                    </a:lnTo>
                    <a:lnTo>
                      <a:pt x="136413" y="122238"/>
                    </a:lnTo>
                    <a:lnTo>
                      <a:pt x="127358" y="121560"/>
                    </a:lnTo>
                    <a:lnTo>
                      <a:pt x="118756" y="119753"/>
                    </a:lnTo>
                    <a:lnTo>
                      <a:pt x="110380" y="116589"/>
                    </a:lnTo>
                    <a:lnTo>
                      <a:pt x="102683" y="112522"/>
                    </a:lnTo>
                    <a:lnTo>
                      <a:pt x="95892" y="107325"/>
                    </a:lnTo>
                    <a:lnTo>
                      <a:pt x="89780" y="101225"/>
                    </a:lnTo>
                    <a:lnTo>
                      <a:pt x="84574" y="94446"/>
                    </a:lnTo>
                    <a:lnTo>
                      <a:pt x="80499" y="86764"/>
                    </a:lnTo>
                    <a:lnTo>
                      <a:pt x="77330" y="78856"/>
                    </a:lnTo>
                    <a:lnTo>
                      <a:pt x="75292" y="70270"/>
                    </a:lnTo>
                    <a:lnTo>
                      <a:pt x="74613" y="61232"/>
                    </a:lnTo>
                    <a:lnTo>
                      <a:pt x="75292" y="52194"/>
                    </a:lnTo>
                    <a:lnTo>
                      <a:pt x="77330" y="43382"/>
                    </a:lnTo>
                    <a:lnTo>
                      <a:pt x="80499" y="35474"/>
                    </a:lnTo>
                    <a:lnTo>
                      <a:pt x="84574" y="28018"/>
                    </a:lnTo>
                    <a:lnTo>
                      <a:pt x="89780" y="21239"/>
                    </a:lnTo>
                    <a:lnTo>
                      <a:pt x="95892" y="15139"/>
                    </a:lnTo>
                    <a:lnTo>
                      <a:pt x="102683" y="9716"/>
                    </a:lnTo>
                    <a:lnTo>
                      <a:pt x="110380" y="5649"/>
                    </a:lnTo>
                    <a:lnTo>
                      <a:pt x="118756" y="2485"/>
                    </a:lnTo>
                    <a:lnTo>
                      <a:pt x="127358" y="678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80E4C82D-5068-AF40-999B-FFDA21CF1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9688" y="3105150"/>
                <a:ext cx="273050" cy="725487"/>
              </a:xfrm>
              <a:custGeom>
                <a:avLst/>
                <a:gdLst>
                  <a:gd name="connsiteX0" fmla="*/ 138758 w 273050"/>
                  <a:gd name="connsiteY0" fmla="*/ 131762 h 725487"/>
                  <a:gd name="connsiteX1" fmla="*/ 146035 w 273050"/>
                  <a:gd name="connsiteY1" fmla="*/ 132443 h 725487"/>
                  <a:gd name="connsiteX2" fmla="*/ 152981 w 273050"/>
                  <a:gd name="connsiteY2" fmla="*/ 133578 h 725487"/>
                  <a:gd name="connsiteX3" fmla="*/ 159431 w 273050"/>
                  <a:gd name="connsiteY3" fmla="*/ 134941 h 725487"/>
                  <a:gd name="connsiteX4" fmla="*/ 165550 w 273050"/>
                  <a:gd name="connsiteY4" fmla="*/ 136984 h 725487"/>
                  <a:gd name="connsiteX5" fmla="*/ 171008 w 273050"/>
                  <a:gd name="connsiteY5" fmla="*/ 139028 h 725487"/>
                  <a:gd name="connsiteX6" fmla="*/ 176135 w 273050"/>
                  <a:gd name="connsiteY6" fmla="*/ 141298 h 725487"/>
                  <a:gd name="connsiteX7" fmla="*/ 180435 w 273050"/>
                  <a:gd name="connsiteY7" fmla="*/ 143341 h 725487"/>
                  <a:gd name="connsiteX8" fmla="*/ 184404 w 273050"/>
                  <a:gd name="connsiteY8" fmla="*/ 145385 h 725487"/>
                  <a:gd name="connsiteX9" fmla="*/ 187712 w 273050"/>
                  <a:gd name="connsiteY9" fmla="*/ 147428 h 725487"/>
                  <a:gd name="connsiteX10" fmla="*/ 190193 w 273050"/>
                  <a:gd name="connsiteY10" fmla="*/ 149018 h 725487"/>
                  <a:gd name="connsiteX11" fmla="*/ 192177 w 273050"/>
                  <a:gd name="connsiteY11" fmla="*/ 150380 h 725487"/>
                  <a:gd name="connsiteX12" fmla="*/ 193335 w 273050"/>
                  <a:gd name="connsiteY12" fmla="*/ 151288 h 725487"/>
                  <a:gd name="connsiteX13" fmla="*/ 193831 w 273050"/>
                  <a:gd name="connsiteY13" fmla="*/ 151515 h 725487"/>
                  <a:gd name="connsiteX14" fmla="*/ 193996 w 273050"/>
                  <a:gd name="connsiteY14" fmla="*/ 151742 h 725487"/>
                  <a:gd name="connsiteX15" fmla="*/ 194658 w 273050"/>
                  <a:gd name="connsiteY15" fmla="*/ 152196 h 725487"/>
                  <a:gd name="connsiteX16" fmla="*/ 195816 w 273050"/>
                  <a:gd name="connsiteY16" fmla="*/ 153104 h 725487"/>
                  <a:gd name="connsiteX17" fmla="*/ 197469 w 273050"/>
                  <a:gd name="connsiteY17" fmla="*/ 154240 h 725487"/>
                  <a:gd name="connsiteX18" fmla="*/ 199289 w 273050"/>
                  <a:gd name="connsiteY18" fmla="*/ 155829 h 725487"/>
                  <a:gd name="connsiteX19" fmla="*/ 201769 w 273050"/>
                  <a:gd name="connsiteY19" fmla="*/ 157872 h 725487"/>
                  <a:gd name="connsiteX20" fmla="*/ 204416 w 273050"/>
                  <a:gd name="connsiteY20" fmla="*/ 160370 h 725487"/>
                  <a:gd name="connsiteX21" fmla="*/ 207227 w 273050"/>
                  <a:gd name="connsiteY21" fmla="*/ 163548 h 725487"/>
                  <a:gd name="connsiteX22" fmla="*/ 210535 w 273050"/>
                  <a:gd name="connsiteY22" fmla="*/ 166954 h 725487"/>
                  <a:gd name="connsiteX23" fmla="*/ 213843 w 273050"/>
                  <a:gd name="connsiteY23" fmla="*/ 171268 h 725487"/>
                  <a:gd name="connsiteX24" fmla="*/ 217316 w 273050"/>
                  <a:gd name="connsiteY24" fmla="*/ 175809 h 725487"/>
                  <a:gd name="connsiteX25" fmla="*/ 221119 w 273050"/>
                  <a:gd name="connsiteY25" fmla="*/ 181485 h 725487"/>
                  <a:gd name="connsiteX26" fmla="*/ 224758 w 273050"/>
                  <a:gd name="connsiteY26" fmla="*/ 187615 h 725487"/>
                  <a:gd name="connsiteX27" fmla="*/ 228562 w 273050"/>
                  <a:gd name="connsiteY27" fmla="*/ 194200 h 725487"/>
                  <a:gd name="connsiteX28" fmla="*/ 232696 w 273050"/>
                  <a:gd name="connsiteY28" fmla="*/ 201692 h 725487"/>
                  <a:gd name="connsiteX29" fmla="*/ 236500 w 273050"/>
                  <a:gd name="connsiteY29" fmla="*/ 209866 h 725487"/>
                  <a:gd name="connsiteX30" fmla="*/ 240469 w 273050"/>
                  <a:gd name="connsiteY30" fmla="*/ 219175 h 725487"/>
                  <a:gd name="connsiteX31" fmla="*/ 244273 w 273050"/>
                  <a:gd name="connsiteY31" fmla="*/ 228938 h 725487"/>
                  <a:gd name="connsiteX32" fmla="*/ 248077 w 273050"/>
                  <a:gd name="connsiteY32" fmla="*/ 239609 h 725487"/>
                  <a:gd name="connsiteX33" fmla="*/ 251881 w 273050"/>
                  <a:gd name="connsiteY33" fmla="*/ 251188 h 725487"/>
                  <a:gd name="connsiteX34" fmla="*/ 255354 w 273050"/>
                  <a:gd name="connsiteY34" fmla="*/ 263903 h 725487"/>
                  <a:gd name="connsiteX35" fmla="*/ 258496 w 273050"/>
                  <a:gd name="connsiteY35" fmla="*/ 277299 h 725487"/>
                  <a:gd name="connsiteX36" fmla="*/ 261804 w 273050"/>
                  <a:gd name="connsiteY36" fmla="*/ 291602 h 725487"/>
                  <a:gd name="connsiteX37" fmla="*/ 264616 w 273050"/>
                  <a:gd name="connsiteY37" fmla="*/ 307269 h 725487"/>
                  <a:gd name="connsiteX38" fmla="*/ 267096 w 273050"/>
                  <a:gd name="connsiteY38" fmla="*/ 323616 h 725487"/>
                  <a:gd name="connsiteX39" fmla="*/ 269577 w 273050"/>
                  <a:gd name="connsiteY39" fmla="*/ 341098 h 725487"/>
                  <a:gd name="connsiteX40" fmla="*/ 271396 w 273050"/>
                  <a:gd name="connsiteY40" fmla="*/ 359716 h 725487"/>
                  <a:gd name="connsiteX41" fmla="*/ 272885 w 273050"/>
                  <a:gd name="connsiteY41" fmla="*/ 379469 h 725487"/>
                  <a:gd name="connsiteX42" fmla="*/ 273050 w 273050"/>
                  <a:gd name="connsiteY42" fmla="*/ 385599 h 725487"/>
                  <a:gd name="connsiteX43" fmla="*/ 272554 w 273050"/>
                  <a:gd name="connsiteY43" fmla="*/ 391049 h 725487"/>
                  <a:gd name="connsiteX44" fmla="*/ 271231 w 273050"/>
                  <a:gd name="connsiteY44" fmla="*/ 395817 h 725487"/>
                  <a:gd name="connsiteX45" fmla="*/ 269412 w 273050"/>
                  <a:gd name="connsiteY45" fmla="*/ 399903 h 725487"/>
                  <a:gd name="connsiteX46" fmla="*/ 266931 w 273050"/>
                  <a:gd name="connsiteY46" fmla="*/ 403309 h 725487"/>
                  <a:gd name="connsiteX47" fmla="*/ 264119 w 273050"/>
                  <a:gd name="connsiteY47" fmla="*/ 405807 h 725487"/>
                  <a:gd name="connsiteX48" fmla="*/ 260977 w 273050"/>
                  <a:gd name="connsiteY48" fmla="*/ 407850 h 725487"/>
                  <a:gd name="connsiteX49" fmla="*/ 257504 w 273050"/>
                  <a:gd name="connsiteY49" fmla="*/ 409212 h 725487"/>
                  <a:gd name="connsiteX50" fmla="*/ 254031 w 273050"/>
                  <a:gd name="connsiteY50" fmla="*/ 409893 h 725487"/>
                  <a:gd name="connsiteX51" fmla="*/ 250393 w 273050"/>
                  <a:gd name="connsiteY51" fmla="*/ 409893 h 725487"/>
                  <a:gd name="connsiteX52" fmla="*/ 246589 w 273050"/>
                  <a:gd name="connsiteY52" fmla="*/ 409212 h 725487"/>
                  <a:gd name="connsiteX53" fmla="*/ 242950 w 273050"/>
                  <a:gd name="connsiteY53" fmla="*/ 407850 h 725487"/>
                  <a:gd name="connsiteX54" fmla="*/ 239312 w 273050"/>
                  <a:gd name="connsiteY54" fmla="*/ 405807 h 725487"/>
                  <a:gd name="connsiteX55" fmla="*/ 236004 w 273050"/>
                  <a:gd name="connsiteY55" fmla="*/ 403082 h 725487"/>
                  <a:gd name="connsiteX56" fmla="*/ 233193 w 273050"/>
                  <a:gd name="connsiteY56" fmla="*/ 399676 h 725487"/>
                  <a:gd name="connsiteX57" fmla="*/ 230546 w 273050"/>
                  <a:gd name="connsiteY57" fmla="*/ 395817 h 725487"/>
                  <a:gd name="connsiteX58" fmla="*/ 228396 w 273050"/>
                  <a:gd name="connsiteY58" fmla="*/ 391049 h 725487"/>
                  <a:gd name="connsiteX59" fmla="*/ 226908 w 273050"/>
                  <a:gd name="connsiteY59" fmla="*/ 385599 h 725487"/>
                  <a:gd name="connsiteX60" fmla="*/ 225916 w 273050"/>
                  <a:gd name="connsiteY60" fmla="*/ 379469 h 725487"/>
                  <a:gd name="connsiteX61" fmla="*/ 224593 w 273050"/>
                  <a:gd name="connsiteY61" fmla="*/ 364711 h 725487"/>
                  <a:gd name="connsiteX62" fmla="*/ 223104 w 273050"/>
                  <a:gd name="connsiteY62" fmla="*/ 350180 h 725487"/>
                  <a:gd name="connsiteX63" fmla="*/ 221450 w 273050"/>
                  <a:gd name="connsiteY63" fmla="*/ 335195 h 725487"/>
                  <a:gd name="connsiteX64" fmla="*/ 219300 w 273050"/>
                  <a:gd name="connsiteY64" fmla="*/ 320891 h 725487"/>
                  <a:gd name="connsiteX65" fmla="*/ 216819 w 273050"/>
                  <a:gd name="connsiteY65" fmla="*/ 306587 h 725487"/>
                  <a:gd name="connsiteX66" fmla="*/ 214008 w 273050"/>
                  <a:gd name="connsiteY66" fmla="*/ 292284 h 725487"/>
                  <a:gd name="connsiteX67" fmla="*/ 210700 w 273050"/>
                  <a:gd name="connsiteY67" fmla="*/ 278434 h 725487"/>
                  <a:gd name="connsiteX68" fmla="*/ 206566 w 273050"/>
                  <a:gd name="connsiteY68" fmla="*/ 265038 h 725487"/>
                  <a:gd name="connsiteX69" fmla="*/ 202100 w 273050"/>
                  <a:gd name="connsiteY69" fmla="*/ 251642 h 725487"/>
                  <a:gd name="connsiteX70" fmla="*/ 196808 w 273050"/>
                  <a:gd name="connsiteY70" fmla="*/ 238928 h 725487"/>
                  <a:gd name="connsiteX71" fmla="*/ 196808 w 273050"/>
                  <a:gd name="connsiteY71" fmla="*/ 247555 h 725487"/>
                  <a:gd name="connsiteX72" fmla="*/ 196808 w 273050"/>
                  <a:gd name="connsiteY72" fmla="*/ 257318 h 725487"/>
                  <a:gd name="connsiteX73" fmla="*/ 196808 w 273050"/>
                  <a:gd name="connsiteY73" fmla="*/ 268444 h 725487"/>
                  <a:gd name="connsiteX74" fmla="*/ 196808 w 273050"/>
                  <a:gd name="connsiteY74" fmla="*/ 280023 h 725487"/>
                  <a:gd name="connsiteX75" fmla="*/ 196808 w 273050"/>
                  <a:gd name="connsiteY75" fmla="*/ 292284 h 725487"/>
                  <a:gd name="connsiteX76" fmla="*/ 248408 w 273050"/>
                  <a:gd name="connsiteY76" fmla="*/ 515016 h 725487"/>
                  <a:gd name="connsiteX77" fmla="*/ 194823 w 273050"/>
                  <a:gd name="connsiteY77" fmla="*/ 515016 h 725487"/>
                  <a:gd name="connsiteX78" fmla="*/ 194823 w 273050"/>
                  <a:gd name="connsiteY78" fmla="*/ 691884 h 725487"/>
                  <a:gd name="connsiteX79" fmla="*/ 194493 w 273050"/>
                  <a:gd name="connsiteY79" fmla="*/ 698015 h 725487"/>
                  <a:gd name="connsiteX80" fmla="*/ 193335 w 273050"/>
                  <a:gd name="connsiteY80" fmla="*/ 703464 h 725487"/>
                  <a:gd name="connsiteX81" fmla="*/ 191681 w 273050"/>
                  <a:gd name="connsiteY81" fmla="*/ 708232 h 725487"/>
                  <a:gd name="connsiteX82" fmla="*/ 189366 w 273050"/>
                  <a:gd name="connsiteY82" fmla="*/ 712318 h 725487"/>
                  <a:gd name="connsiteX83" fmla="*/ 186719 w 273050"/>
                  <a:gd name="connsiteY83" fmla="*/ 715724 h 725487"/>
                  <a:gd name="connsiteX84" fmla="*/ 183743 w 273050"/>
                  <a:gd name="connsiteY84" fmla="*/ 718449 h 725487"/>
                  <a:gd name="connsiteX85" fmla="*/ 180269 w 273050"/>
                  <a:gd name="connsiteY85" fmla="*/ 720265 h 725487"/>
                  <a:gd name="connsiteX86" fmla="*/ 176796 w 273050"/>
                  <a:gd name="connsiteY86" fmla="*/ 721854 h 725487"/>
                  <a:gd name="connsiteX87" fmla="*/ 173158 w 273050"/>
                  <a:gd name="connsiteY87" fmla="*/ 722536 h 725487"/>
                  <a:gd name="connsiteX88" fmla="*/ 169354 w 273050"/>
                  <a:gd name="connsiteY88" fmla="*/ 722536 h 725487"/>
                  <a:gd name="connsiteX89" fmla="*/ 165881 w 273050"/>
                  <a:gd name="connsiteY89" fmla="*/ 721854 h 725487"/>
                  <a:gd name="connsiteX90" fmla="*/ 162408 w 273050"/>
                  <a:gd name="connsiteY90" fmla="*/ 720265 h 725487"/>
                  <a:gd name="connsiteX91" fmla="*/ 158935 w 273050"/>
                  <a:gd name="connsiteY91" fmla="*/ 718449 h 725487"/>
                  <a:gd name="connsiteX92" fmla="*/ 155958 w 273050"/>
                  <a:gd name="connsiteY92" fmla="*/ 715724 h 725487"/>
                  <a:gd name="connsiteX93" fmla="*/ 153312 w 273050"/>
                  <a:gd name="connsiteY93" fmla="*/ 712318 h 725487"/>
                  <a:gd name="connsiteX94" fmla="*/ 150831 w 273050"/>
                  <a:gd name="connsiteY94" fmla="*/ 708232 h 725487"/>
                  <a:gd name="connsiteX95" fmla="*/ 149177 w 273050"/>
                  <a:gd name="connsiteY95" fmla="*/ 703464 h 725487"/>
                  <a:gd name="connsiteX96" fmla="*/ 148185 w 273050"/>
                  <a:gd name="connsiteY96" fmla="*/ 698015 h 725487"/>
                  <a:gd name="connsiteX97" fmla="*/ 147854 w 273050"/>
                  <a:gd name="connsiteY97" fmla="*/ 691884 h 725487"/>
                  <a:gd name="connsiteX98" fmla="*/ 147854 w 273050"/>
                  <a:gd name="connsiteY98" fmla="*/ 515016 h 725487"/>
                  <a:gd name="connsiteX99" fmla="*/ 124866 w 273050"/>
                  <a:gd name="connsiteY99" fmla="*/ 515016 h 725487"/>
                  <a:gd name="connsiteX100" fmla="*/ 124866 w 273050"/>
                  <a:gd name="connsiteY100" fmla="*/ 690976 h 725487"/>
                  <a:gd name="connsiteX101" fmla="*/ 124535 w 273050"/>
                  <a:gd name="connsiteY101" fmla="*/ 697106 h 725487"/>
                  <a:gd name="connsiteX102" fmla="*/ 123212 w 273050"/>
                  <a:gd name="connsiteY102" fmla="*/ 703010 h 725487"/>
                  <a:gd name="connsiteX103" fmla="*/ 121227 w 273050"/>
                  <a:gd name="connsiteY103" fmla="*/ 708232 h 725487"/>
                  <a:gd name="connsiteX104" fmla="*/ 118746 w 273050"/>
                  <a:gd name="connsiteY104" fmla="*/ 713000 h 725487"/>
                  <a:gd name="connsiteX105" fmla="*/ 115604 w 273050"/>
                  <a:gd name="connsiteY105" fmla="*/ 717086 h 725487"/>
                  <a:gd name="connsiteX106" fmla="*/ 111966 w 273050"/>
                  <a:gd name="connsiteY106" fmla="*/ 720492 h 725487"/>
                  <a:gd name="connsiteX107" fmla="*/ 107831 w 273050"/>
                  <a:gd name="connsiteY107" fmla="*/ 723217 h 725487"/>
                  <a:gd name="connsiteX108" fmla="*/ 103531 w 273050"/>
                  <a:gd name="connsiteY108" fmla="*/ 724806 h 725487"/>
                  <a:gd name="connsiteX109" fmla="*/ 98900 w 273050"/>
                  <a:gd name="connsiteY109" fmla="*/ 725487 h 725487"/>
                  <a:gd name="connsiteX110" fmla="*/ 94269 w 273050"/>
                  <a:gd name="connsiteY110" fmla="*/ 724806 h 725487"/>
                  <a:gd name="connsiteX111" fmla="*/ 89969 w 273050"/>
                  <a:gd name="connsiteY111" fmla="*/ 723217 h 725487"/>
                  <a:gd name="connsiteX112" fmla="*/ 86166 w 273050"/>
                  <a:gd name="connsiteY112" fmla="*/ 720492 h 725487"/>
                  <a:gd name="connsiteX113" fmla="*/ 82527 w 273050"/>
                  <a:gd name="connsiteY113" fmla="*/ 717086 h 725487"/>
                  <a:gd name="connsiteX114" fmla="*/ 79716 w 273050"/>
                  <a:gd name="connsiteY114" fmla="*/ 713000 h 725487"/>
                  <a:gd name="connsiteX115" fmla="*/ 77400 w 273050"/>
                  <a:gd name="connsiteY115" fmla="*/ 708232 h 725487"/>
                  <a:gd name="connsiteX116" fmla="*/ 75746 w 273050"/>
                  <a:gd name="connsiteY116" fmla="*/ 703010 h 725487"/>
                  <a:gd name="connsiteX117" fmla="*/ 74754 w 273050"/>
                  <a:gd name="connsiteY117" fmla="*/ 697106 h 725487"/>
                  <a:gd name="connsiteX118" fmla="*/ 74257 w 273050"/>
                  <a:gd name="connsiteY118" fmla="*/ 690976 h 725487"/>
                  <a:gd name="connsiteX119" fmla="*/ 74257 w 273050"/>
                  <a:gd name="connsiteY119" fmla="*/ 515016 h 725487"/>
                  <a:gd name="connsiteX120" fmla="*/ 21500 w 273050"/>
                  <a:gd name="connsiteY120" fmla="*/ 515016 h 725487"/>
                  <a:gd name="connsiteX121" fmla="*/ 74588 w 273050"/>
                  <a:gd name="connsiteY121" fmla="*/ 292738 h 725487"/>
                  <a:gd name="connsiteX122" fmla="*/ 74754 w 273050"/>
                  <a:gd name="connsiteY122" fmla="*/ 246647 h 725487"/>
                  <a:gd name="connsiteX123" fmla="*/ 69296 w 273050"/>
                  <a:gd name="connsiteY123" fmla="*/ 260497 h 725487"/>
                  <a:gd name="connsiteX124" fmla="*/ 64665 w 273050"/>
                  <a:gd name="connsiteY124" fmla="*/ 275028 h 725487"/>
                  <a:gd name="connsiteX125" fmla="*/ 60531 w 273050"/>
                  <a:gd name="connsiteY125" fmla="*/ 289786 h 725487"/>
                  <a:gd name="connsiteX126" fmla="*/ 57388 w 273050"/>
                  <a:gd name="connsiteY126" fmla="*/ 304998 h 725487"/>
                  <a:gd name="connsiteX127" fmla="*/ 54577 w 273050"/>
                  <a:gd name="connsiteY127" fmla="*/ 320210 h 725487"/>
                  <a:gd name="connsiteX128" fmla="*/ 52096 w 273050"/>
                  <a:gd name="connsiteY128" fmla="*/ 335876 h 725487"/>
                  <a:gd name="connsiteX129" fmla="*/ 50111 w 273050"/>
                  <a:gd name="connsiteY129" fmla="*/ 351770 h 725487"/>
                  <a:gd name="connsiteX130" fmla="*/ 48457 w 273050"/>
                  <a:gd name="connsiteY130" fmla="*/ 367663 h 725487"/>
                  <a:gd name="connsiteX131" fmla="*/ 47134 w 273050"/>
                  <a:gd name="connsiteY131" fmla="*/ 383556 h 725487"/>
                  <a:gd name="connsiteX132" fmla="*/ 46142 w 273050"/>
                  <a:gd name="connsiteY132" fmla="*/ 389686 h 725487"/>
                  <a:gd name="connsiteX133" fmla="*/ 44654 w 273050"/>
                  <a:gd name="connsiteY133" fmla="*/ 394908 h 725487"/>
                  <a:gd name="connsiteX134" fmla="*/ 42504 w 273050"/>
                  <a:gd name="connsiteY134" fmla="*/ 399676 h 725487"/>
                  <a:gd name="connsiteX135" fmla="*/ 39857 w 273050"/>
                  <a:gd name="connsiteY135" fmla="*/ 403763 h 725487"/>
                  <a:gd name="connsiteX136" fmla="*/ 37046 w 273050"/>
                  <a:gd name="connsiteY136" fmla="*/ 407169 h 725487"/>
                  <a:gd name="connsiteX137" fmla="*/ 33573 w 273050"/>
                  <a:gd name="connsiteY137" fmla="*/ 409666 h 725487"/>
                  <a:gd name="connsiteX138" fmla="*/ 30100 w 273050"/>
                  <a:gd name="connsiteY138" fmla="*/ 411710 h 725487"/>
                  <a:gd name="connsiteX139" fmla="*/ 26627 w 273050"/>
                  <a:gd name="connsiteY139" fmla="*/ 413072 h 725487"/>
                  <a:gd name="connsiteX140" fmla="*/ 22823 w 273050"/>
                  <a:gd name="connsiteY140" fmla="*/ 413753 h 725487"/>
                  <a:gd name="connsiteX141" fmla="*/ 19184 w 273050"/>
                  <a:gd name="connsiteY141" fmla="*/ 413753 h 725487"/>
                  <a:gd name="connsiteX142" fmla="*/ 15546 w 273050"/>
                  <a:gd name="connsiteY142" fmla="*/ 413072 h 725487"/>
                  <a:gd name="connsiteX143" fmla="*/ 12073 w 273050"/>
                  <a:gd name="connsiteY143" fmla="*/ 411937 h 725487"/>
                  <a:gd name="connsiteX144" fmla="*/ 8931 w 273050"/>
                  <a:gd name="connsiteY144" fmla="*/ 409893 h 725487"/>
                  <a:gd name="connsiteX145" fmla="*/ 6119 w 273050"/>
                  <a:gd name="connsiteY145" fmla="*/ 407169 h 725487"/>
                  <a:gd name="connsiteX146" fmla="*/ 3638 w 273050"/>
                  <a:gd name="connsiteY146" fmla="*/ 403763 h 725487"/>
                  <a:gd name="connsiteX147" fmla="*/ 1819 w 273050"/>
                  <a:gd name="connsiteY147" fmla="*/ 399903 h 725487"/>
                  <a:gd name="connsiteX148" fmla="*/ 661 w 273050"/>
                  <a:gd name="connsiteY148" fmla="*/ 395135 h 725487"/>
                  <a:gd name="connsiteX149" fmla="*/ 0 w 273050"/>
                  <a:gd name="connsiteY149" fmla="*/ 389686 h 725487"/>
                  <a:gd name="connsiteX150" fmla="*/ 165 w 273050"/>
                  <a:gd name="connsiteY150" fmla="*/ 383556 h 725487"/>
                  <a:gd name="connsiteX151" fmla="*/ 1488 w 273050"/>
                  <a:gd name="connsiteY151" fmla="*/ 368571 h 725487"/>
                  <a:gd name="connsiteX152" fmla="*/ 2977 w 273050"/>
                  <a:gd name="connsiteY152" fmla="*/ 353359 h 725487"/>
                  <a:gd name="connsiteX153" fmla="*/ 4465 w 273050"/>
                  <a:gd name="connsiteY153" fmla="*/ 338147 h 725487"/>
                  <a:gd name="connsiteX154" fmla="*/ 6450 w 273050"/>
                  <a:gd name="connsiteY154" fmla="*/ 323389 h 725487"/>
                  <a:gd name="connsiteX155" fmla="*/ 8600 w 273050"/>
                  <a:gd name="connsiteY155" fmla="*/ 308631 h 725487"/>
                  <a:gd name="connsiteX156" fmla="*/ 10915 w 273050"/>
                  <a:gd name="connsiteY156" fmla="*/ 293646 h 725487"/>
                  <a:gd name="connsiteX157" fmla="*/ 13561 w 273050"/>
                  <a:gd name="connsiteY157" fmla="*/ 279342 h 725487"/>
                  <a:gd name="connsiteX158" fmla="*/ 16869 w 273050"/>
                  <a:gd name="connsiteY158" fmla="*/ 265038 h 725487"/>
                  <a:gd name="connsiteX159" fmla="*/ 20342 w 273050"/>
                  <a:gd name="connsiteY159" fmla="*/ 250961 h 725487"/>
                  <a:gd name="connsiteX160" fmla="*/ 24311 w 273050"/>
                  <a:gd name="connsiteY160" fmla="*/ 237565 h 725487"/>
                  <a:gd name="connsiteX161" fmla="*/ 28942 w 273050"/>
                  <a:gd name="connsiteY161" fmla="*/ 224397 h 725487"/>
                  <a:gd name="connsiteX162" fmla="*/ 34069 w 273050"/>
                  <a:gd name="connsiteY162" fmla="*/ 211455 h 725487"/>
                  <a:gd name="connsiteX163" fmla="*/ 39857 w 273050"/>
                  <a:gd name="connsiteY163" fmla="*/ 199422 h 725487"/>
                  <a:gd name="connsiteX164" fmla="*/ 46307 w 273050"/>
                  <a:gd name="connsiteY164" fmla="*/ 187615 h 725487"/>
                  <a:gd name="connsiteX165" fmla="*/ 53419 w 273050"/>
                  <a:gd name="connsiteY165" fmla="*/ 176263 h 725487"/>
                  <a:gd name="connsiteX166" fmla="*/ 61192 w 273050"/>
                  <a:gd name="connsiteY166" fmla="*/ 165819 h 725487"/>
                  <a:gd name="connsiteX167" fmla="*/ 70454 w 273050"/>
                  <a:gd name="connsiteY167" fmla="*/ 157418 h 725487"/>
                  <a:gd name="connsiteX168" fmla="*/ 79716 w 273050"/>
                  <a:gd name="connsiteY168" fmla="*/ 150607 h 725487"/>
                  <a:gd name="connsiteX169" fmla="*/ 88646 w 273050"/>
                  <a:gd name="connsiteY169" fmla="*/ 144704 h 725487"/>
                  <a:gd name="connsiteX170" fmla="*/ 97577 w 273050"/>
                  <a:gd name="connsiteY170" fmla="*/ 140390 h 725487"/>
                  <a:gd name="connsiteX171" fmla="*/ 106343 w 273050"/>
                  <a:gd name="connsiteY171" fmla="*/ 136757 h 725487"/>
                  <a:gd name="connsiteX172" fmla="*/ 114943 w 273050"/>
                  <a:gd name="connsiteY172" fmla="*/ 134260 h 725487"/>
                  <a:gd name="connsiteX173" fmla="*/ 123212 w 273050"/>
                  <a:gd name="connsiteY173" fmla="*/ 132670 h 725487"/>
                  <a:gd name="connsiteX174" fmla="*/ 130985 w 273050"/>
                  <a:gd name="connsiteY174" fmla="*/ 131989 h 725487"/>
                  <a:gd name="connsiteX175" fmla="*/ 136413 w 273050"/>
                  <a:gd name="connsiteY175" fmla="*/ 0 h 725487"/>
                  <a:gd name="connsiteX176" fmla="*/ 145694 w 273050"/>
                  <a:gd name="connsiteY176" fmla="*/ 678 h 725487"/>
                  <a:gd name="connsiteX177" fmla="*/ 154296 w 273050"/>
                  <a:gd name="connsiteY177" fmla="*/ 2485 h 725487"/>
                  <a:gd name="connsiteX178" fmla="*/ 162672 w 273050"/>
                  <a:gd name="connsiteY178" fmla="*/ 5649 h 725487"/>
                  <a:gd name="connsiteX179" fmla="*/ 170142 w 273050"/>
                  <a:gd name="connsiteY179" fmla="*/ 9716 h 725487"/>
                  <a:gd name="connsiteX180" fmla="*/ 177159 w 273050"/>
                  <a:gd name="connsiteY180" fmla="*/ 15139 h 725487"/>
                  <a:gd name="connsiteX181" fmla="*/ 183271 w 273050"/>
                  <a:gd name="connsiteY181" fmla="*/ 21239 h 725487"/>
                  <a:gd name="connsiteX182" fmla="*/ 188478 w 273050"/>
                  <a:gd name="connsiteY182" fmla="*/ 28018 h 725487"/>
                  <a:gd name="connsiteX183" fmla="*/ 192553 w 273050"/>
                  <a:gd name="connsiteY183" fmla="*/ 35474 h 725487"/>
                  <a:gd name="connsiteX184" fmla="*/ 195722 w 273050"/>
                  <a:gd name="connsiteY184" fmla="*/ 43382 h 725487"/>
                  <a:gd name="connsiteX185" fmla="*/ 197986 w 273050"/>
                  <a:gd name="connsiteY185" fmla="*/ 52194 h 725487"/>
                  <a:gd name="connsiteX186" fmla="*/ 198438 w 273050"/>
                  <a:gd name="connsiteY186" fmla="*/ 61232 h 725487"/>
                  <a:gd name="connsiteX187" fmla="*/ 197986 w 273050"/>
                  <a:gd name="connsiteY187" fmla="*/ 70270 h 725487"/>
                  <a:gd name="connsiteX188" fmla="*/ 195722 w 273050"/>
                  <a:gd name="connsiteY188" fmla="*/ 78856 h 725487"/>
                  <a:gd name="connsiteX189" fmla="*/ 192553 w 273050"/>
                  <a:gd name="connsiteY189" fmla="*/ 86764 h 725487"/>
                  <a:gd name="connsiteX190" fmla="*/ 188478 w 273050"/>
                  <a:gd name="connsiteY190" fmla="*/ 94446 h 725487"/>
                  <a:gd name="connsiteX191" fmla="*/ 183271 w 273050"/>
                  <a:gd name="connsiteY191" fmla="*/ 101225 h 725487"/>
                  <a:gd name="connsiteX192" fmla="*/ 177159 w 273050"/>
                  <a:gd name="connsiteY192" fmla="*/ 107325 h 725487"/>
                  <a:gd name="connsiteX193" fmla="*/ 170142 w 273050"/>
                  <a:gd name="connsiteY193" fmla="*/ 112522 h 725487"/>
                  <a:gd name="connsiteX194" fmla="*/ 162672 w 273050"/>
                  <a:gd name="connsiteY194" fmla="*/ 116589 h 725487"/>
                  <a:gd name="connsiteX195" fmla="*/ 154296 w 273050"/>
                  <a:gd name="connsiteY195" fmla="*/ 119753 h 725487"/>
                  <a:gd name="connsiteX196" fmla="*/ 145694 w 273050"/>
                  <a:gd name="connsiteY196" fmla="*/ 121560 h 725487"/>
                  <a:gd name="connsiteX197" fmla="*/ 136413 w 273050"/>
                  <a:gd name="connsiteY197" fmla="*/ 122238 h 725487"/>
                  <a:gd name="connsiteX198" fmla="*/ 127358 w 273050"/>
                  <a:gd name="connsiteY198" fmla="*/ 121560 h 725487"/>
                  <a:gd name="connsiteX199" fmla="*/ 118756 w 273050"/>
                  <a:gd name="connsiteY199" fmla="*/ 119753 h 725487"/>
                  <a:gd name="connsiteX200" fmla="*/ 110380 w 273050"/>
                  <a:gd name="connsiteY200" fmla="*/ 116589 h 725487"/>
                  <a:gd name="connsiteX201" fmla="*/ 102683 w 273050"/>
                  <a:gd name="connsiteY201" fmla="*/ 112522 h 725487"/>
                  <a:gd name="connsiteX202" fmla="*/ 95892 w 273050"/>
                  <a:gd name="connsiteY202" fmla="*/ 107325 h 725487"/>
                  <a:gd name="connsiteX203" fmla="*/ 89780 w 273050"/>
                  <a:gd name="connsiteY203" fmla="*/ 101225 h 725487"/>
                  <a:gd name="connsiteX204" fmla="*/ 84574 w 273050"/>
                  <a:gd name="connsiteY204" fmla="*/ 94446 h 725487"/>
                  <a:gd name="connsiteX205" fmla="*/ 80499 w 273050"/>
                  <a:gd name="connsiteY205" fmla="*/ 86764 h 725487"/>
                  <a:gd name="connsiteX206" fmla="*/ 77330 w 273050"/>
                  <a:gd name="connsiteY206" fmla="*/ 78856 h 725487"/>
                  <a:gd name="connsiteX207" fmla="*/ 75292 w 273050"/>
                  <a:gd name="connsiteY207" fmla="*/ 70270 h 725487"/>
                  <a:gd name="connsiteX208" fmla="*/ 74613 w 273050"/>
                  <a:gd name="connsiteY208" fmla="*/ 61232 h 725487"/>
                  <a:gd name="connsiteX209" fmla="*/ 75292 w 273050"/>
                  <a:gd name="connsiteY209" fmla="*/ 52194 h 725487"/>
                  <a:gd name="connsiteX210" fmla="*/ 77330 w 273050"/>
                  <a:gd name="connsiteY210" fmla="*/ 43382 h 725487"/>
                  <a:gd name="connsiteX211" fmla="*/ 80499 w 273050"/>
                  <a:gd name="connsiteY211" fmla="*/ 35474 h 725487"/>
                  <a:gd name="connsiteX212" fmla="*/ 84574 w 273050"/>
                  <a:gd name="connsiteY212" fmla="*/ 28018 h 725487"/>
                  <a:gd name="connsiteX213" fmla="*/ 89780 w 273050"/>
                  <a:gd name="connsiteY213" fmla="*/ 21239 h 725487"/>
                  <a:gd name="connsiteX214" fmla="*/ 95892 w 273050"/>
                  <a:gd name="connsiteY214" fmla="*/ 15139 h 725487"/>
                  <a:gd name="connsiteX215" fmla="*/ 102683 w 273050"/>
                  <a:gd name="connsiteY215" fmla="*/ 9716 h 725487"/>
                  <a:gd name="connsiteX216" fmla="*/ 110380 w 273050"/>
                  <a:gd name="connsiteY216" fmla="*/ 5649 h 725487"/>
                  <a:gd name="connsiteX217" fmla="*/ 118756 w 273050"/>
                  <a:gd name="connsiteY217" fmla="*/ 2485 h 725487"/>
                  <a:gd name="connsiteX218" fmla="*/ 127358 w 273050"/>
                  <a:gd name="connsiteY218" fmla="*/ 678 h 72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73050" h="725487">
                    <a:moveTo>
                      <a:pt x="138758" y="131762"/>
                    </a:moveTo>
                    <a:lnTo>
                      <a:pt x="146035" y="132443"/>
                    </a:lnTo>
                    <a:lnTo>
                      <a:pt x="152981" y="133578"/>
                    </a:lnTo>
                    <a:lnTo>
                      <a:pt x="159431" y="134941"/>
                    </a:lnTo>
                    <a:lnTo>
                      <a:pt x="165550" y="136984"/>
                    </a:lnTo>
                    <a:lnTo>
                      <a:pt x="171008" y="139028"/>
                    </a:lnTo>
                    <a:lnTo>
                      <a:pt x="176135" y="141298"/>
                    </a:lnTo>
                    <a:lnTo>
                      <a:pt x="180435" y="143341"/>
                    </a:lnTo>
                    <a:lnTo>
                      <a:pt x="184404" y="145385"/>
                    </a:lnTo>
                    <a:lnTo>
                      <a:pt x="187712" y="147428"/>
                    </a:lnTo>
                    <a:lnTo>
                      <a:pt x="190193" y="149018"/>
                    </a:lnTo>
                    <a:lnTo>
                      <a:pt x="192177" y="150380"/>
                    </a:lnTo>
                    <a:lnTo>
                      <a:pt x="193335" y="151288"/>
                    </a:lnTo>
                    <a:lnTo>
                      <a:pt x="193831" y="151515"/>
                    </a:lnTo>
                    <a:lnTo>
                      <a:pt x="193996" y="151742"/>
                    </a:lnTo>
                    <a:lnTo>
                      <a:pt x="194658" y="152196"/>
                    </a:lnTo>
                    <a:lnTo>
                      <a:pt x="195816" y="153104"/>
                    </a:lnTo>
                    <a:lnTo>
                      <a:pt x="197469" y="154240"/>
                    </a:lnTo>
                    <a:lnTo>
                      <a:pt x="199289" y="155829"/>
                    </a:lnTo>
                    <a:lnTo>
                      <a:pt x="201769" y="157872"/>
                    </a:lnTo>
                    <a:lnTo>
                      <a:pt x="204416" y="160370"/>
                    </a:lnTo>
                    <a:lnTo>
                      <a:pt x="207227" y="163548"/>
                    </a:lnTo>
                    <a:lnTo>
                      <a:pt x="210535" y="166954"/>
                    </a:lnTo>
                    <a:lnTo>
                      <a:pt x="213843" y="171268"/>
                    </a:lnTo>
                    <a:lnTo>
                      <a:pt x="217316" y="175809"/>
                    </a:lnTo>
                    <a:lnTo>
                      <a:pt x="221119" y="181485"/>
                    </a:lnTo>
                    <a:lnTo>
                      <a:pt x="224758" y="187615"/>
                    </a:lnTo>
                    <a:lnTo>
                      <a:pt x="228562" y="194200"/>
                    </a:lnTo>
                    <a:lnTo>
                      <a:pt x="232696" y="201692"/>
                    </a:lnTo>
                    <a:lnTo>
                      <a:pt x="236500" y="209866"/>
                    </a:lnTo>
                    <a:lnTo>
                      <a:pt x="240469" y="219175"/>
                    </a:lnTo>
                    <a:lnTo>
                      <a:pt x="244273" y="228938"/>
                    </a:lnTo>
                    <a:lnTo>
                      <a:pt x="248077" y="239609"/>
                    </a:lnTo>
                    <a:lnTo>
                      <a:pt x="251881" y="251188"/>
                    </a:lnTo>
                    <a:lnTo>
                      <a:pt x="255354" y="263903"/>
                    </a:lnTo>
                    <a:lnTo>
                      <a:pt x="258496" y="277299"/>
                    </a:lnTo>
                    <a:lnTo>
                      <a:pt x="261804" y="291602"/>
                    </a:lnTo>
                    <a:lnTo>
                      <a:pt x="264616" y="307269"/>
                    </a:lnTo>
                    <a:lnTo>
                      <a:pt x="267096" y="323616"/>
                    </a:lnTo>
                    <a:lnTo>
                      <a:pt x="269577" y="341098"/>
                    </a:lnTo>
                    <a:lnTo>
                      <a:pt x="271396" y="359716"/>
                    </a:lnTo>
                    <a:lnTo>
                      <a:pt x="272885" y="379469"/>
                    </a:lnTo>
                    <a:lnTo>
                      <a:pt x="273050" y="385599"/>
                    </a:lnTo>
                    <a:lnTo>
                      <a:pt x="272554" y="391049"/>
                    </a:lnTo>
                    <a:lnTo>
                      <a:pt x="271231" y="395817"/>
                    </a:lnTo>
                    <a:lnTo>
                      <a:pt x="269412" y="399903"/>
                    </a:lnTo>
                    <a:lnTo>
                      <a:pt x="266931" y="403309"/>
                    </a:lnTo>
                    <a:lnTo>
                      <a:pt x="264119" y="405807"/>
                    </a:lnTo>
                    <a:lnTo>
                      <a:pt x="260977" y="407850"/>
                    </a:lnTo>
                    <a:lnTo>
                      <a:pt x="257504" y="409212"/>
                    </a:lnTo>
                    <a:lnTo>
                      <a:pt x="254031" y="409893"/>
                    </a:lnTo>
                    <a:lnTo>
                      <a:pt x="250393" y="409893"/>
                    </a:lnTo>
                    <a:lnTo>
                      <a:pt x="246589" y="409212"/>
                    </a:lnTo>
                    <a:lnTo>
                      <a:pt x="242950" y="407850"/>
                    </a:lnTo>
                    <a:lnTo>
                      <a:pt x="239312" y="405807"/>
                    </a:lnTo>
                    <a:lnTo>
                      <a:pt x="236004" y="403082"/>
                    </a:lnTo>
                    <a:lnTo>
                      <a:pt x="233193" y="399676"/>
                    </a:lnTo>
                    <a:lnTo>
                      <a:pt x="230546" y="395817"/>
                    </a:lnTo>
                    <a:lnTo>
                      <a:pt x="228396" y="391049"/>
                    </a:lnTo>
                    <a:lnTo>
                      <a:pt x="226908" y="385599"/>
                    </a:lnTo>
                    <a:lnTo>
                      <a:pt x="225916" y="379469"/>
                    </a:lnTo>
                    <a:lnTo>
                      <a:pt x="224593" y="364711"/>
                    </a:lnTo>
                    <a:lnTo>
                      <a:pt x="223104" y="350180"/>
                    </a:lnTo>
                    <a:lnTo>
                      <a:pt x="221450" y="335195"/>
                    </a:lnTo>
                    <a:lnTo>
                      <a:pt x="219300" y="320891"/>
                    </a:lnTo>
                    <a:lnTo>
                      <a:pt x="216819" y="306587"/>
                    </a:lnTo>
                    <a:lnTo>
                      <a:pt x="214008" y="292284"/>
                    </a:lnTo>
                    <a:lnTo>
                      <a:pt x="210700" y="278434"/>
                    </a:lnTo>
                    <a:lnTo>
                      <a:pt x="206566" y="265038"/>
                    </a:lnTo>
                    <a:lnTo>
                      <a:pt x="202100" y="251642"/>
                    </a:lnTo>
                    <a:lnTo>
                      <a:pt x="196808" y="238928"/>
                    </a:lnTo>
                    <a:lnTo>
                      <a:pt x="196808" y="247555"/>
                    </a:lnTo>
                    <a:lnTo>
                      <a:pt x="196808" y="257318"/>
                    </a:lnTo>
                    <a:lnTo>
                      <a:pt x="196808" y="268444"/>
                    </a:lnTo>
                    <a:lnTo>
                      <a:pt x="196808" y="280023"/>
                    </a:lnTo>
                    <a:lnTo>
                      <a:pt x="196808" y="292284"/>
                    </a:lnTo>
                    <a:lnTo>
                      <a:pt x="248408" y="515016"/>
                    </a:lnTo>
                    <a:lnTo>
                      <a:pt x="194823" y="515016"/>
                    </a:lnTo>
                    <a:lnTo>
                      <a:pt x="194823" y="691884"/>
                    </a:lnTo>
                    <a:lnTo>
                      <a:pt x="194493" y="698015"/>
                    </a:lnTo>
                    <a:lnTo>
                      <a:pt x="193335" y="703464"/>
                    </a:lnTo>
                    <a:lnTo>
                      <a:pt x="191681" y="708232"/>
                    </a:lnTo>
                    <a:lnTo>
                      <a:pt x="189366" y="712318"/>
                    </a:lnTo>
                    <a:lnTo>
                      <a:pt x="186719" y="715724"/>
                    </a:lnTo>
                    <a:lnTo>
                      <a:pt x="183743" y="718449"/>
                    </a:lnTo>
                    <a:lnTo>
                      <a:pt x="180269" y="720265"/>
                    </a:lnTo>
                    <a:lnTo>
                      <a:pt x="176796" y="721854"/>
                    </a:lnTo>
                    <a:lnTo>
                      <a:pt x="173158" y="722536"/>
                    </a:lnTo>
                    <a:lnTo>
                      <a:pt x="169354" y="722536"/>
                    </a:lnTo>
                    <a:lnTo>
                      <a:pt x="165881" y="721854"/>
                    </a:lnTo>
                    <a:lnTo>
                      <a:pt x="162408" y="720265"/>
                    </a:lnTo>
                    <a:lnTo>
                      <a:pt x="158935" y="718449"/>
                    </a:lnTo>
                    <a:lnTo>
                      <a:pt x="155958" y="715724"/>
                    </a:lnTo>
                    <a:lnTo>
                      <a:pt x="153312" y="712318"/>
                    </a:lnTo>
                    <a:lnTo>
                      <a:pt x="150831" y="708232"/>
                    </a:lnTo>
                    <a:lnTo>
                      <a:pt x="149177" y="703464"/>
                    </a:lnTo>
                    <a:lnTo>
                      <a:pt x="148185" y="698015"/>
                    </a:lnTo>
                    <a:lnTo>
                      <a:pt x="147854" y="691884"/>
                    </a:lnTo>
                    <a:lnTo>
                      <a:pt x="147854" y="515016"/>
                    </a:lnTo>
                    <a:lnTo>
                      <a:pt x="124866" y="515016"/>
                    </a:lnTo>
                    <a:lnTo>
                      <a:pt x="124866" y="690976"/>
                    </a:lnTo>
                    <a:lnTo>
                      <a:pt x="124535" y="697106"/>
                    </a:lnTo>
                    <a:lnTo>
                      <a:pt x="123212" y="703010"/>
                    </a:lnTo>
                    <a:lnTo>
                      <a:pt x="121227" y="708232"/>
                    </a:lnTo>
                    <a:lnTo>
                      <a:pt x="118746" y="713000"/>
                    </a:lnTo>
                    <a:lnTo>
                      <a:pt x="115604" y="717086"/>
                    </a:lnTo>
                    <a:lnTo>
                      <a:pt x="111966" y="720492"/>
                    </a:lnTo>
                    <a:lnTo>
                      <a:pt x="107831" y="723217"/>
                    </a:lnTo>
                    <a:lnTo>
                      <a:pt x="103531" y="724806"/>
                    </a:lnTo>
                    <a:lnTo>
                      <a:pt x="98900" y="725487"/>
                    </a:lnTo>
                    <a:lnTo>
                      <a:pt x="94269" y="724806"/>
                    </a:lnTo>
                    <a:lnTo>
                      <a:pt x="89969" y="723217"/>
                    </a:lnTo>
                    <a:lnTo>
                      <a:pt x="86166" y="720492"/>
                    </a:lnTo>
                    <a:lnTo>
                      <a:pt x="82527" y="717086"/>
                    </a:lnTo>
                    <a:lnTo>
                      <a:pt x="79716" y="713000"/>
                    </a:lnTo>
                    <a:lnTo>
                      <a:pt x="77400" y="708232"/>
                    </a:lnTo>
                    <a:lnTo>
                      <a:pt x="75746" y="703010"/>
                    </a:lnTo>
                    <a:lnTo>
                      <a:pt x="74754" y="697106"/>
                    </a:lnTo>
                    <a:lnTo>
                      <a:pt x="74257" y="690976"/>
                    </a:lnTo>
                    <a:lnTo>
                      <a:pt x="74257" y="515016"/>
                    </a:lnTo>
                    <a:lnTo>
                      <a:pt x="21500" y="515016"/>
                    </a:lnTo>
                    <a:lnTo>
                      <a:pt x="74588" y="292738"/>
                    </a:lnTo>
                    <a:lnTo>
                      <a:pt x="74754" y="246647"/>
                    </a:lnTo>
                    <a:lnTo>
                      <a:pt x="69296" y="260497"/>
                    </a:lnTo>
                    <a:lnTo>
                      <a:pt x="64665" y="275028"/>
                    </a:lnTo>
                    <a:lnTo>
                      <a:pt x="60531" y="289786"/>
                    </a:lnTo>
                    <a:lnTo>
                      <a:pt x="57388" y="304998"/>
                    </a:lnTo>
                    <a:lnTo>
                      <a:pt x="54577" y="320210"/>
                    </a:lnTo>
                    <a:lnTo>
                      <a:pt x="52096" y="335876"/>
                    </a:lnTo>
                    <a:lnTo>
                      <a:pt x="50111" y="351770"/>
                    </a:lnTo>
                    <a:lnTo>
                      <a:pt x="48457" y="367663"/>
                    </a:lnTo>
                    <a:lnTo>
                      <a:pt x="47134" y="383556"/>
                    </a:lnTo>
                    <a:lnTo>
                      <a:pt x="46142" y="389686"/>
                    </a:lnTo>
                    <a:lnTo>
                      <a:pt x="44654" y="394908"/>
                    </a:lnTo>
                    <a:lnTo>
                      <a:pt x="42504" y="399676"/>
                    </a:lnTo>
                    <a:lnTo>
                      <a:pt x="39857" y="403763"/>
                    </a:lnTo>
                    <a:lnTo>
                      <a:pt x="37046" y="407169"/>
                    </a:lnTo>
                    <a:lnTo>
                      <a:pt x="33573" y="409666"/>
                    </a:lnTo>
                    <a:lnTo>
                      <a:pt x="30100" y="411710"/>
                    </a:lnTo>
                    <a:lnTo>
                      <a:pt x="26627" y="413072"/>
                    </a:lnTo>
                    <a:lnTo>
                      <a:pt x="22823" y="413753"/>
                    </a:lnTo>
                    <a:lnTo>
                      <a:pt x="19184" y="413753"/>
                    </a:lnTo>
                    <a:lnTo>
                      <a:pt x="15546" y="413072"/>
                    </a:lnTo>
                    <a:lnTo>
                      <a:pt x="12073" y="411937"/>
                    </a:lnTo>
                    <a:lnTo>
                      <a:pt x="8931" y="409893"/>
                    </a:lnTo>
                    <a:lnTo>
                      <a:pt x="6119" y="407169"/>
                    </a:lnTo>
                    <a:lnTo>
                      <a:pt x="3638" y="403763"/>
                    </a:lnTo>
                    <a:lnTo>
                      <a:pt x="1819" y="399903"/>
                    </a:lnTo>
                    <a:lnTo>
                      <a:pt x="661" y="395135"/>
                    </a:lnTo>
                    <a:lnTo>
                      <a:pt x="0" y="389686"/>
                    </a:lnTo>
                    <a:lnTo>
                      <a:pt x="165" y="383556"/>
                    </a:lnTo>
                    <a:lnTo>
                      <a:pt x="1488" y="368571"/>
                    </a:lnTo>
                    <a:lnTo>
                      <a:pt x="2977" y="353359"/>
                    </a:lnTo>
                    <a:lnTo>
                      <a:pt x="4465" y="338147"/>
                    </a:lnTo>
                    <a:lnTo>
                      <a:pt x="6450" y="323389"/>
                    </a:lnTo>
                    <a:lnTo>
                      <a:pt x="8600" y="308631"/>
                    </a:lnTo>
                    <a:lnTo>
                      <a:pt x="10915" y="293646"/>
                    </a:lnTo>
                    <a:lnTo>
                      <a:pt x="13561" y="279342"/>
                    </a:lnTo>
                    <a:lnTo>
                      <a:pt x="16869" y="265038"/>
                    </a:lnTo>
                    <a:lnTo>
                      <a:pt x="20342" y="250961"/>
                    </a:lnTo>
                    <a:lnTo>
                      <a:pt x="24311" y="237565"/>
                    </a:lnTo>
                    <a:lnTo>
                      <a:pt x="28942" y="224397"/>
                    </a:lnTo>
                    <a:lnTo>
                      <a:pt x="34069" y="211455"/>
                    </a:lnTo>
                    <a:lnTo>
                      <a:pt x="39857" y="199422"/>
                    </a:lnTo>
                    <a:lnTo>
                      <a:pt x="46307" y="187615"/>
                    </a:lnTo>
                    <a:lnTo>
                      <a:pt x="53419" y="176263"/>
                    </a:lnTo>
                    <a:lnTo>
                      <a:pt x="61192" y="165819"/>
                    </a:lnTo>
                    <a:lnTo>
                      <a:pt x="70454" y="157418"/>
                    </a:lnTo>
                    <a:lnTo>
                      <a:pt x="79716" y="150607"/>
                    </a:lnTo>
                    <a:lnTo>
                      <a:pt x="88646" y="144704"/>
                    </a:lnTo>
                    <a:lnTo>
                      <a:pt x="97577" y="140390"/>
                    </a:lnTo>
                    <a:lnTo>
                      <a:pt x="106343" y="136757"/>
                    </a:lnTo>
                    <a:lnTo>
                      <a:pt x="114943" y="134260"/>
                    </a:lnTo>
                    <a:lnTo>
                      <a:pt x="123212" y="132670"/>
                    </a:lnTo>
                    <a:lnTo>
                      <a:pt x="130985" y="131989"/>
                    </a:lnTo>
                    <a:close/>
                    <a:moveTo>
                      <a:pt x="136413" y="0"/>
                    </a:moveTo>
                    <a:lnTo>
                      <a:pt x="145694" y="678"/>
                    </a:lnTo>
                    <a:lnTo>
                      <a:pt x="154296" y="2485"/>
                    </a:lnTo>
                    <a:lnTo>
                      <a:pt x="162672" y="5649"/>
                    </a:lnTo>
                    <a:lnTo>
                      <a:pt x="170142" y="9716"/>
                    </a:lnTo>
                    <a:lnTo>
                      <a:pt x="177159" y="15139"/>
                    </a:lnTo>
                    <a:lnTo>
                      <a:pt x="183271" y="21239"/>
                    </a:lnTo>
                    <a:lnTo>
                      <a:pt x="188478" y="28018"/>
                    </a:lnTo>
                    <a:lnTo>
                      <a:pt x="192553" y="35474"/>
                    </a:lnTo>
                    <a:lnTo>
                      <a:pt x="195722" y="43382"/>
                    </a:lnTo>
                    <a:lnTo>
                      <a:pt x="197986" y="52194"/>
                    </a:lnTo>
                    <a:lnTo>
                      <a:pt x="198438" y="61232"/>
                    </a:lnTo>
                    <a:lnTo>
                      <a:pt x="197986" y="70270"/>
                    </a:lnTo>
                    <a:lnTo>
                      <a:pt x="195722" y="78856"/>
                    </a:lnTo>
                    <a:lnTo>
                      <a:pt x="192553" y="86764"/>
                    </a:lnTo>
                    <a:lnTo>
                      <a:pt x="188478" y="94446"/>
                    </a:lnTo>
                    <a:lnTo>
                      <a:pt x="183271" y="101225"/>
                    </a:lnTo>
                    <a:lnTo>
                      <a:pt x="177159" y="107325"/>
                    </a:lnTo>
                    <a:lnTo>
                      <a:pt x="170142" y="112522"/>
                    </a:lnTo>
                    <a:lnTo>
                      <a:pt x="162672" y="116589"/>
                    </a:lnTo>
                    <a:lnTo>
                      <a:pt x="154296" y="119753"/>
                    </a:lnTo>
                    <a:lnTo>
                      <a:pt x="145694" y="121560"/>
                    </a:lnTo>
                    <a:lnTo>
                      <a:pt x="136413" y="122238"/>
                    </a:lnTo>
                    <a:lnTo>
                      <a:pt x="127358" y="121560"/>
                    </a:lnTo>
                    <a:lnTo>
                      <a:pt x="118756" y="119753"/>
                    </a:lnTo>
                    <a:lnTo>
                      <a:pt x="110380" y="116589"/>
                    </a:lnTo>
                    <a:lnTo>
                      <a:pt x="102683" y="112522"/>
                    </a:lnTo>
                    <a:lnTo>
                      <a:pt x="95892" y="107325"/>
                    </a:lnTo>
                    <a:lnTo>
                      <a:pt x="89780" y="101225"/>
                    </a:lnTo>
                    <a:lnTo>
                      <a:pt x="84574" y="94446"/>
                    </a:lnTo>
                    <a:lnTo>
                      <a:pt x="80499" y="86764"/>
                    </a:lnTo>
                    <a:lnTo>
                      <a:pt x="77330" y="78856"/>
                    </a:lnTo>
                    <a:lnTo>
                      <a:pt x="75292" y="70270"/>
                    </a:lnTo>
                    <a:lnTo>
                      <a:pt x="74613" y="61232"/>
                    </a:lnTo>
                    <a:lnTo>
                      <a:pt x="75292" y="52194"/>
                    </a:lnTo>
                    <a:lnTo>
                      <a:pt x="77330" y="43382"/>
                    </a:lnTo>
                    <a:lnTo>
                      <a:pt x="80499" y="35474"/>
                    </a:lnTo>
                    <a:lnTo>
                      <a:pt x="84574" y="28018"/>
                    </a:lnTo>
                    <a:lnTo>
                      <a:pt x="89780" y="21239"/>
                    </a:lnTo>
                    <a:lnTo>
                      <a:pt x="95892" y="15139"/>
                    </a:lnTo>
                    <a:lnTo>
                      <a:pt x="102683" y="9716"/>
                    </a:lnTo>
                    <a:lnTo>
                      <a:pt x="110380" y="5649"/>
                    </a:lnTo>
                    <a:lnTo>
                      <a:pt x="118756" y="2485"/>
                    </a:lnTo>
                    <a:lnTo>
                      <a:pt x="127358" y="678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0BDF4396-CD97-F24D-8495-9A1DC6FC9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9289" y="3105150"/>
                <a:ext cx="273050" cy="725487"/>
              </a:xfrm>
              <a:custGeom>
                <a:avLst/>
                <a:gdLst>
                  <a:gd name="connsiteX0" fmla="*/ 138758 w 273050"/>
                  <a:gd name="connsiteY0" fmla="*/ 131762 h 725487"/>
                  <a:gd name="connsiteX1" fmla="*/ 146035 w 273050"/>
                  <a:gd name="connsiteY1" fmla="*/ 132443 h 725487"/>
                  <a:gd name="connsiteX2" fmla="*/ 152981 w 273050"/>
                  <a:gd name="connsiteY2" fmla="*/ 133578 h 725487"/>
                  <a:gd name="connsiteX3" fmla="*/ 159431 w 273050"/>
                  <a:gd name="connsiteY3" fmla="*/ 134941 h 725487"/>
                  <a:gd name="connsiteX4" fmla="*/ 165550 w 273050"/>
                  <a:gd name="connsiteY4" fmla="*/ 136984 h 725487"/>
                  <a:gd name="connsiteX5" fmla="*/ 171008 w 273050"/>
                  <a:gd name="connsiteY5" fmla="*/ 139028 h 725487"/>
                  <a:gd name="connsiteX6" fmla="*/ 176135 w 273050"/>
                  <a:gd name="connsiteY6" fmla="*/ 141298 h 725487"/>
                  <a:gd name="connsiteX7" fmla="*/ 180435 w 273050"/>
                  <a:gd name="connsiteY7" fmla="*/ 143341 h 725487"/>
                  <a:gd name="connsiteX8" fmla="*/ 184404 w 273050"/>
                  <a:gd name="connsiteY8" fmla="*/ 145385 h 725487"/>
                  <a:gd name="connsiteX9" fmla="*/ 187712 w 273050"/>
                  <a:gd name="connsiteY9" fmla="*/ 147428 h 725487"/>
                  <a:gd name="connsiteX10" fmla="*/ 190193 w 273050"/>
                  <a:gd name="connsiteY10" fmla="*/ 149018 h 725487"/>
                  <a:gd name="connsiteX11" fmla="*/ 192177 w 273050"/>
                  <a:gd name="connsiteY11" fmla="*/ 150380 h 725487"/>
                  <a:gd name="connsiteX12" fmla="*/ 193335 w 273050"/>
                  <a:gd name="connsiteY12" fmla="*/ 151288 h 725487"/>
                  <a:gd name="connsiteX13" fmla="*/ 193831 w 273050"/>
                  <a:gd name="connsiteY13" fmla="*/ 151515 h 725487"/>
                  <a:gd name="connsiteX14" fmla="*/ 193996 w 273050"/>
                  <a:gd name="connsiteY14" fmla="*/ 151742 h 725487"/>
                  <a:gd name="connsiteX15" fmla="*/ 194658 w 273050"/>
                  <a:gd name="connsiteY15" fmla="*/ 152196 h 725487"/>
                  <a:gd name="connsiteX16" fmla="*/ 195816 w 273050"/>
                  <a:gd name="connsiteY16" fmla="*/ 153104 h 725487"/>
                  <a:gd name="connsiteX17" fmla="*/ 197469 w 273050"/>
                  <a:gd name="connsiteY17" fmla="*/ 154240 h 725487"/>
                  <a:gd name="connsiteX18" fmla="*/ 199289 w 273050"/>
                  <a:gd name="connsiteY18" fmla="*/ 155829 h 725487"/>
                  <a:gd name="connsiteX19" fmla="*/ 201769 w 273050"/>
                  <a:gd name="connsiteY19" fmla="*/ 157872 h 725487"/>
                  <a:gd name="connsiteX20" fmla="*/ 204416 w 273050"/>
                  <a:gd name="connsiteY20" fmla="*/ 160370 h 725487"/>
                  <a:gd name="connsiteX21" fmla="*/ 207227 w 273050"/>
                  <a:gd name="connsiteY21" fmla="*/ 163548 h 725487"/>
                  <a:gd name="connsiteX22" fmla="*/ 210535 w 273050"/>
                  <a:gd name="connsiteY22" fmla="*/ 166954 h 725487"/>
                  <a:gd name="connsiteX23" fmla="*/ 213843 w 273050"/>
                  <a:gd name="connsiteY23" fmla="*/ 171268 h 725487"/>
                  <a:gd name="connsiteX24" fmla="*/ 217316 w 273050"/>
                  <a:gd name="connsiteY24" fmla="*/ 175809 h 725487"/>
                  <a:gd name="connsiteX25" fmla="*/ 221119 w 273050"/>
                  <a:gd name="connsiteY25" fmla="*/ 181485 h 725487"/>
                  <a:gd name="connsiteX26" fmla="*/ 224758 w 273050"/>
                  <a:gd name="connsiteY26" fmla="*/ 187615 h 725487"/>
                  <a:gd name="connsiteX27" fmla="*/ 228562 w 273050"/>
                  <a:gd name="connsiteY27" fmla="*/ 194200 h 725487"/>
                  <a:gd name="connsiteX28" fmla="*/ 232696 w 273050"/>
                  <a:gd name="connsiteY28" fmla="*/ 201692 h 725487"/>
                  <a:gd name="connsiteX29" fmla="*/ 236500 w 273050"/>
                  <a:gd name="connsiteY29" fmla="*/ 209866 h 725487"/>
                  <a:gd name="connsiteX30" fmla="*/ 240469 w 273050"/>
                  <a:gd name="connsiteY30" fmla="*/ 219175 h 725487"/>
                  <a:gd name="connsiteX31" fmla="*/ 244273 w 273050"/>
                  <a:gd name="connsiteY31" fmla="*/ 228938 h 725487"/>
                  <a:gd name="connsiteX32" fmla="*/ 248077 w 273050"/>
                  <a:gd name="connsiteY32" fmla="*/ 239609 h 725487"/>
                  <a:gd name="connsiteX33" fmla="*/ 251881 w 273050"/>
                  <a:gd name="connsiteY33" fmla="*/ 251188 h 725487"/>
                  <a:gd name="connsiteX34" fmla="*/ 255354 w 273050"/>
                  <a:gd name="connsiteY34" fmla="*/ 263903 h 725487"/>
                  <a:gd name="connsiteX35" fmla="*/ 258496 w 273050"/>
                  <a:gd name="connsiteY35" fmla="*/ 277299 h 725487"/>
                  <a:gd name="connsiteX36" fmla="*/ 261804 w 273050"/>
                  <a:gd name="connsiteY36" fmla="*/ 291602 h 725487"/>
                  <a:gd name="connsiteX37" fmla="*/ 264616 w 273050"/>
                  <a:gd name="connsiteY37" fmla="*/ 307269 h 725487"/>
                  <a:gd name="connsiteX38" fmla="*/ 267096 w 273050"/>
                  <a:gd name="connsiteY38" fmla="*/ 323616 h 725487"/>
                  <a:gd name="connsiteX39" fmla="*/ 269577 w 273050"/>
                  <a:gd name="connsiteY39" fmla="*/ 341098 h 725487"/>
                  <a:gd name="connsiteX40" fmla="*/ 271396 w 273050"/>
                  <a:gd name="connsiteY40" fmla="*/ 359716 h 725487"/>
                  <a:gd name="connsiteX41" fmla="*/ 272885 w 273050"/>
                  <a:gd name="connsiteY41" fmla="*/ 379469 h 725487"/>
                  <a:gd name="connsiteX42" fmla="*/ 273050 w 273050"/>
                  <a:gd name="connsiteY42" fmla="*/ 385599 h 725487"/>
                  <a:gd name="connsiteX43" fmla="*/ 272554 w 273050"/>
                  <a:gd name="connsiteY43" fmla="*/ 391049 h 725487"/>
                  <a:gd name="connsiteX44" fmla="*/ 271231 w 273050"/>
                  <a:gd name="connsiteY44" fmla="*/ 395817 h 725487"/>
                  <a:gd name="connsiteX45" fmla="*/ 269412 w 273050"/>
                  <a:gd name="connsiteY45" fmla="*/ 399903 h 725487"/>
                  <a:gd name="connsiteX46" fmla="*/ 266931 w 273050"/>
                  <a:gd name="connsiteY46" fmla="*/ 403309 h 725487"/>
                  <a:gd name="connsiteX47" fmla="*/ 264119 w 273050"/>
                  <a:gd name="connsiteY47" fmla="*/ 405807 h 725487"/>
                  <a:gd name="connsiteX48" fmla="*/ 260977 w 273050"/>
                  <a:gd name="connsiteY48" fmla="*/ 407850 h 725487"/>
                  <a:gd name="connsiteX49" fmla="*/ 257504 w 273050"/>
                  <a:gd name="connsiteY49" fmla="*/ 409212 h 725487"/>
                  <a:gd name="connsiteX50" fmla="*/ 254031 w 273050"/>
                  <a:gd name="connsiteY50" fmla="*/ 409893 h 725487"/>
                  <a:gd name="connsiteX51" fmla="*/ 250393 w 273050"/>
                  <a:gd name="connsiteY51" fmla="*/ 409893 h 725487"/>
                  <a:gd name="connsiteX52" fmla="*/ 246589 w 273050"/>
                  <a:gd name="connsiteY52" fmla="*/ 409212 h 725487"/>
                  <a:gd name="connsiteX53" fmla="*/ 242950 w 273050"/>
                  <a:gd name="connsiteY53" fmla="*/ 407850 h 725487"/>
                  <a:gd name="connsiteX54" fmla="*/ 239312 w 273050"/>
                  <a:gd name="connsiteY54" fmla="*/ 405807 h 725487"/>
                  <a:gd name="connsiteX55" fmla="*/ 236004 w 273050"/>
                  <a:gd name="connsiteY55" fmla="*/ 403082 h 725487"/>
                  <a:gd name="connsiteX56" fmla="*/ 233193 w 273050"/>
                  <a:gd name="connsiteY56" fmla="*/ 399676 h 725487"/>
                  <a:gd name="connsiteX57" fmla="*/ 230546 w 273050"/>
                  <a:gd name="connsiteY57" fmla="*/ 395817 h 725487"/>
                  <a:gd name="connsiteX58" fmla="*/ 228396 w 273050"/>
                  <a:gd name="connsiteY58" fmla="*/ 391049 h 725487"/>
                  <a:gd name="connsiteX59" fmla="*/ 226908 w 273050"/>
                  <a:gd name="connsiteY59" fmla="*/ 385599 h 725487"/>
                  <a:gd name="connsiteX60" fmla="*/ 225916 w 273050"/>
                  <a:gd name="connsiteY60" fmla="*/ 379469 h 725487"/>
                  <a:gd name="connsiteX61" fmla="*/ 224593 w 273050"/>
                  <a:gd name="connsiteY61" fmla="*/ 364711 h 725487"/>
                  <a:gd name="connsiteX62" fmla="*/ 223104 w 273050"/>
                  <a:gd name="connsiteY62" fmla="*/ 350180 h 725487"/>
                  <a:gd name="connsiteX63" fmla="*/ 221450 w 273050"/>
                  <a:gd name="connsiteY63" fmla="*/ 335195 h 725487"/>
                  <a:gd name="connsiteX64" fmla="*/ 219300 w 273050"/>
                  <a:gd name="connsiteY64" fmla="*/ 320891 h 725487"/>
                  <a:gd name="connsiteX65" fmla="*/ 216819 w 273050"/>
                  <a:gd name="connsiteY65" fmla="*/ 306587 h 725487"/>
                  <a:gd name="connsiteX66" fmla="*/ 214008 w 273050"/>
                  <a:gd name="connsiteY66" fmla="*/ 292284 h 725487"/>
                  <a:gd name="connsiteX67" fmla="*/ 210700 w 273050"/>
                  <a:gd name="connsiteY67" fmla="*/ 278434 h 725487"/>
                  <a:gd name="connsiteX68" fmla="*/ 206566 w 273050"/>
                  <a:gd name="connsiteY68" fmla="*/ 265038 h 725487"/>
                  <a:gd name="connsiteX69" fmla="*/ 202100 w 273050"/>
                  <a:gd name="connsiteY69" fmla="*/ 251642 h 725487"/>
                  <a:gd name="connsiteX70" fmla="*/ 196808 w 273050"/>
                  <a:gd name="connsiteY70" fmla="*/ 238928 h 725487"/>
                  <a:gd name="connsiteX71" fmla="*/ 196808 w 273050"/>
                  <a:gd name="connsiteY71" fmla="*/ 247555 h 725487"/>
                  <a:gd name="connsiteX72" fmla="*/ 196808 w 273050"/>
                  <a:gd name="connsiteY72" fmla="*/ 257318 h 725487"/>
                  <a:gd name="connsiteX73" fmla="*/ 196808 w 273050"/>
                  <a:gd name="connsiteY73" fmla="*/ 268444 h 725487"/>
                  <a:gd name="connsiteX74" fmla="*/ 196808 w 273050"/>
                  <a:gd name="connsiteY74" fmla="*/ 280023 h 725487"/>
                  <a:gd name="connsiteX75" fmla="*/ 196808 w 273050"/>
                  <a:gd name="connsiteY75" fmla="*/ 292284 h 725487"/>
                  <a:gd name="connsiteX76" fmla="*/ 248408 w 273050"/>
                  <a:gd name="connsiteY76" fmla="*/ 515016 h 725487"/>
                  <a:gd name="connsiteX77" fmla="*/ 194823 w 273050"/>
                  <a:gd name="connsiteY77" fmla="*/ 515016 h 725487"/>
                  <a:gd name="connsiteX78" fmla="*/ 194823 w 273050"/>
                  <a:gd name="connsiteY78" fmla="*/ 691884 h 725487"/>
                  <a:gd name="connsiteX79" fmla="*/ 194493 w 273050"/>
                  <a:gd name="connsiteY79" fmla="*/ 698015 h 725487"/>
                  <a:gd name="connsiteX80" fmla="*/ 193335 w 273050"/>
                  <a:gd name="connsiteY80" fmla="*/ 703464 h 725487"/>
                  <a:gd name="connsiteX81" fmla="*/ 191681 w 273050"/>
                  <a:gd name="connsiteY81" fmla="*/ 708232 h 725487"/>
                  <a:gd name="connsiteX82" fmla="*/ 189366 w 273050"/>
                  <a:gd name="connsiteY82" fmla="*/ 712318 h 725487"/>
                  <a:gd name="connsiteX83" fmla="*/ 186719 w 273050"/>
                  <a:gd name="connsiteY83" fmla="*/ 715724 h 725487"/>
                  <a:gd name="connsiteX84" fmla="*/ 183743 w 273050"/>
                  <a:gd name="connsiteY84" fmla="*/ 718449 h 725487"/>
                  <a:gd name="connsiteX85" fmla="*/ 180269 w 273050"/>
                  <a:gd name="connsiteY85" fmla="*/ 720265 h 725487"/>
                  <a:gd name="connsiteX86" fmla="*/ 176796 w 273050"/>
                  <a:gd name="connsiteY86" fmla="*/ 721854 h 725487"/>
                  <a:gd name="connsiteX87" fmla="*/ 173158 w 273050"/>
                  <a:gd name="connsiteY87" fmla="*/ 722536 h 725487"/>
                  <a:gd name="connsiteX88" fmla="*/ 169354 w 273050"/>
                  <a:gd name="connsiteY88" fmla="*/ 722536 h 725487"/>
                  <a:gd name="connsiteX89" fmla="*/ 165881 w 273050"/>
                  <a:gd name="connsiteY89" fmla="*/ 721854 h 725487"/>
                  <a:gd name="connsiteX90" fmla="*/ 162408 w 273050"/>
                  <a:gd name="connsiteY90" fmla="*/ 720265 h 725487"/>
                  <a:gd name="connsiteX91" fmla="*/ 158935 w 273050"/>
                  <a:gd name="connsiteY91" fmla="*/ 718449 h 725487"/>
                  <a:gd name="connsiteX92" fmla="*/ 155958 w 273050"/>
                  <a:gd name="connsiteY92" fmla="*/ 715724 h 725487"/>
                  <a:gd name="connsiteX93" fmla="*/ 153312 w 273050"/>
                  <a:gd name="connsiteY93" fmla="*/ 712318 h 725487"/>
                  <a:gd name="connsiteX94" fmla="*/ 150831 w 273050"/>
                  <a:gd name="connsiteY94" fmla="*/ 708232 h 725487"/>
                  <a:gd name="connsiteX95" fmla="*/ 149177 w 273050"/>
                  <a:gd name="connsiteY95" fmla="*/ 703464 h 725487"/>
                  <a:gd name="connsiteX96" fmla="*/ 148185 w 273050"/>
                  <a:gd name="connsiteY96" fmla="*/ 698015 h 725487"/>
                  <a:gd name="connsiteX97" fmla="*/ 147854 w 273050"/>
                  <a:gd name="connsiteY97" fmla="*/ 691884 h 725487"/>
                  <a:gd name="connsiteX98" fmla="*/ 147854 w 273050"/>
                  <a:gd name="connsiteY98" fmla="*/ 515016 h 725487"/>
                  <a:gd name="connsiteX99" fmla="*/ 124866 w 273050"/>
                  <a:gd name="connsiteY99" fmla="*/ 515016 h 725487"/>
                  <a:gd name="connsiteX100" fmla="*/ 124866 w 273050"/>
                  <a:gd name="connsiteY100" fmla="*/ 690976 h 725487"/>
                  <a:gd name="connsiteX101" fmla="*/ 124535 w 273050"/>
                  <a:gd name="connsiteY101" fmla="*/ 697106 h 725487"/>
                  <a:gd name="connsiteX102" fmla="*/ 123212 w 273050"/>
                  <a:gd name="connsiteY102" fmla="*/ 703010 h 725487"/>
                  <a:gd name="connsiteX103" fmla="*/ 121227 w 273050"/>
                  <a:gd name="connsiteY103" fmla="*/ 708232 h 725487"/>
                  <a:gd name="connsiteX104" fmla="*/ 118746 w 273050"/>
                  <a:gd name="connsiteY104" fmla="*/ 713000 h 725487"/>
                  <a:gd name="connsiteX105" fmla="*/ 115604 w 273050"/>
                  <a:gd name="connsiteY105" fmla="*/ 717086 h 725487"/>
                  <a:gd name="connsiteX106" fmla="*/ 111966 w 273050"/>
                  <a:gd name="connsiteY106" fmla="*/ 720492 h 725487"/>
                  <a:gd name="connsiteX107" fmla="*/ 107831 w 273050"/>
                  <a:gd name="connsiteY107" fmla="*/ 723217 h 725487"/>
                  <a:gd name="connsiteX108" fmla="*/ 103531 w 273050"/>
                  <a:gd name="connsiteY108" fmla="*/ 724806 h 725487"/>
                  <a:gd name="connsiteX109" fmla="*/ 98900 w 273050"/>
                  <a:gd name="connsiteY109" fmla="*/ 725487 h 725487"/>
                  <a:gd name="connsiteX110" fmla="*/ 94269 w 273050"/>
                  <a:gd name="connsiteY110" fmla="*/ 724806 h 725487"/>
                  <a:gd name="connsiteX111" fmla="*/ 89969 w 273050"/>
                  <a:gd name="connsiteY111" fmla="*/ 723217 h 725487"/>
                  <a:gd name="connsiteX112" fmla="*/ 86166 w 273050"/>
                  <a:gd name="connsiteY112" fmla="*/ 720492 h 725487"/>
                  <a:gd name="connsiteX113" fmla="*/ 82527 w 273050"/>
                  <a:gd name="connsiteY113" fmla="*/ 717086 h 725487"/>
                  <a:gd name="connsiteX114" fmla="*/ 79716 w 273050"/>
                  <a:gd name="connsiteY114" fmla="*/ 713000 h 725487"/>
                  <a:gd name="connsiteX115" fmla="*/ 77400 w 273050"/>
                  <a:gd name="connsiteY115" fmla="*/ 708232 h 725487"/>
                  <a:gd name="connsiteX116" fmla="*/ 75746 w 273050"/>
                  <a:gd name="connsiteY116" fmla="*/ 703010 h 725487"/>
                  <a:gd name="connsiteX117" fmla="*/ 74754 w 273050"/>
                  <a:gd name="connsiteY117" fmla="*/ 697106 h 725487"/>
                  <a:gd name="connsiteX118" fmla="*/ 74257 w 273050"/>
                  <a:gd name="connsiteY118" fmla="*/ 690976 h 725487"/>
                  <a:gd name="connsiteX119" fmla="*/ 74257 w 273050"/>
                  <a:gd name="connsiteY119" fmla="*/ 515016 h 725487"/>
                  <a:gd name="connsiteX120" fmla="*/ 21500 w 273050"/>
                  <a:gd name="connsiteY120" fmla="*/ 515016 h 725487"/>
                  <a:gd name="connsiteX121" fmla="*/ 74588 w 273050"/>
                  <a:gd name="connsiteY121" fmla="*/ 292738 h 725487"/>
                  <a:gd name="connsiteX122" fmla="*/ 74754 w 273050"/>
                  <a:gd name="connsiteY122" fmla="*/ 246647 h 725487"/>
                  <a:gd name="connsiteX123" fmla="*/ 69296 w 273050"/>
                  <a:gd name="connsiteY123" fmla="*/ 260497 h 725487"/>
                  <a:gd name="connsiteX124" fmla="*/ 64665 w 273050"/>
                  <a:gd name="connsiteY124" fmla="*/ 275028 h 725487"/>
                  <a:gd name="connsiteX125" fmla="*/ 60531 w 273050"/>
                  <a:gd name="connsiteY125" fmla="*/ 289786 h 725487"/>
                  <a:gd name="connsiteX126" fmla="*/ 57388 w 273050"/>
                  <a:gd name="connsiteY126" fmla="*/ 304998 h 725487"/>
                  <a:gd name="connsiteX127" fmla="*/ 54577 w 273050"/>
                  <a:gd name="connsiteY127" fmla="*/ 320210 h 725487"/>
                  <a:gd name="connsiteX128" fmla="*/ 52096 w 273050"/>
                  <a:gd name="connsiteY128" fmla="*/ 335876 h 725487"/>
                  <a:gd name="connsiteX129" fmla="*/ 50111 w 273050"/>
                  <a:gd name="connsiteY129" fmla="*/ 351770 h 725487"/>
                  <a:gd name="connsiteX130" fmla="*/ 48457 w 273050"/>
                  <a:gd name="connsiteY130" fmla="*/ 367663 h 725487"/>
                  <a:gd name="connsiteX131" fmla="*/ 47134 w 273050"/>
                  <a:gd name="connsiteY131" fmla="*/ 383556 h 725487"/>
                  <a:gd name="connsiteX132" fmla="*/ 46142 w 273050"/>
                  <a:gd name="connsiteY132" fmla="*/ 389686 h 725487"/>
                  <a:gd name="connsiteX133" fmla="*/ 44654 w 273050"/>
                  <a:gd name="connsiteY133" fmla="*/ 394908 h 725487"/>
                  <a:gd name="connsiteX134" fmla="*/ 42504 w 273050"/>
                  <a:gd name="connsiteY134" fmla="*/ 399676 h 725487"/>
                  <a:gd name="connsiteX135" fmla="*/ 39857 w 273050"/>
                  <a:gd name="connsiteY135" fmla="*/ 403763 h 725487"/>
                  <a:gd name="connsiteX136" fmla="*/ 37046 w 273050"/>
                  <a:gd name="connsiteY136" fmla="*/ 407169 h 725487"/>
                  <a:gd name="connsiteX137" fmla="*/ 33573 w 273050"/>
                  <a:gd name="connsiteY137" fmla="*/ 409666 h 725487"/>
                  <a:gd name="connsiteX138" fmla="*/ 30100 w 273050"/>
                  <a:gd name="connsiteY138" fmla="*/ 411710 h 725487"/>
                  <a:gd name="connsiteX139" fmla="*/ 26627 w 273050"/>
                  <a:gd name="connsiteY139" fmla="*/ 413072 h 725487"/>
                  <a:gd name="connsiteX140" fmla="*/ 22823 w 273050"/>
                  <a:gd name="connsiteY140" fmla="*/ 413753 h 725487"/>
                  <a:gd name="connsiteX141" fmla="*/ 19184 w 273050"/>
                  <a:gd name="connsiteY141" fmla="*/ 413753 h 725487"/>
                  <a:gd name="connsiteX142" fmla="*/ 15546 w 273050"/>
                  <a:gd name="connsiteY142" fmla="*/ 413072 h 725487"/>
                  <a:gd name="connsiteX143" fmla="*/ 12073 w 273050"/>
                  <a:gd name="connsiteY143" fmla="*/ 411937 h 725487"/>
                  <a:gd name="connsiteX144" fmla="*/ 8931 w 273050"/>
                  <a:gd name="connsiteY144" fmla="*/ 409893 h 725487"/>
                  <a:gd name="connsiteX145" fmla="*/ 6119 w 273050"/>
                  <a:gd name="connsiteY145" fmla="*/ 407169 h 725487"/>
                  <a:gd name="connsiteX146" fmla="*/ 3638 w 273050"/>
                  <a:gd name="connsiteY146" fmla="*/ 403763 h 725487"/>
                  <a:gd name="connsiteX147" fmla="*/ 1819 w 273050"/>
                  <a:gd name="connsiteY147" fmla="*/ 399903 h 725487"/>
                  <a:gd name="connsiteX148" fmla="*/ 661 w 273050"/>
                  <a:gd name="connsiteY148" fmla="*/ 395135 h 725487"/>
                  <a:gd name="connsiteX149" fmla="*/ 0 w 273050"/>
                  <a:gd name="connsiteY149" fmla="*/ 389686 h 725487"/>
                  <a:gd name="connsiteX150" fmla="*/ 165 w 273050"/>
                  <a:gd name="connsiteY150" fmla="*/ 383556 h 725487"/>
                  <a:gd name="connsiteX151" fmla="*/ 1488 w 273050"/>
                  <a:gd name="connsiteY151" fmla="*/ 368571 h 725487"/>
                  <a:gd name="connsiteX152" fmla="*/ 2977 w 273050"/>
                  <a:gd name="connsiteY152" fmla="*/ 353359 h 725487"/>
                  <a:gd name="connsiteX153" fmla="*/ 4465 w 273050"/>
                  <a:gd name="connsiteY153" fmla="*/ 338147 h 725487"/>
                  <a:gd name="connsiteX154" fmla="*/ 6450 w 273050"/>
                  <a:gd name="connsiteY154" fmla="*/ 323389 h 725487"/>
                  <a:gd name="connsiteX155" fmla="*/ 8600 w 273050"/>
                  <a:gd name="connsiteY155" fmla="*/ 308631 h 725487"/>
                  <a:gd name="connsiteX156" fmla="*/ 10915 w 273050"/>
                  <a:gd name="connsiteY156" fmla="*/ 293646 h 725487"/>
                  <a:gd name="connsiteX157" fmla="*/ 13561 w 273050"/>
                  <a:gd name="connsiteY157" fmla="*/ 279342 h 725487"/>
                  <a:gd name="connsiteX158" fmla="*/ 16869 w 273050"/>
                  <a:gd name="connsiteY158" fmla="*/ 265038 h 725487"/>
                  <a:gd name="connsiteX159" fmla="*/ 20342 w 273050"/>
                  <a:gd name="connsiteY159" fmla="*/ 250961 h 725487"/>
                  <a:gd name="connsiteX160" fmla="*/ 24311 w 273050"/>
                  <a:gd name="connsiteY160" fmla="*/ 237565 h 725487"/>
                  <a:gd name="connsiteX161" fmla="*/ 28942 w 273050"/>
                  <a:gd name="connsiteY161" fmla="*/ 224397 h 725487"/>
                  <a:gd name="connsiteX162" fmla="*/ 34069 w 273050"/>
                  <a:gd name="connsiteY162" fmla="*/ 211455 h 725487"/>
                  <a:gd name="connsiteX163" fmla="*/ 39857 w 273050"/>
                  <a:gd name="connsiteY163" fmla="*/ 199422 h 725487"/>
                  <a:gd name="connsiteX164" fmla="*/ 46307 w 273050"/>
                  <a:gd name="connsiteY164" fmla="*/ 187615 h 725487"/>
                  <a:gd name="connsiteX165" fmla="*/ 53419 w 273050"/>
                  <a:gd name="connsiteY165" fmla="*/ 176263 h 725487"/>
                  <a:gd name="connsiteX166" fmla="*/ 61192 w 273050"/>
                  <a:gd name="connsiteY166" fmla="*/ 165819 h 725487"/>
                  <a:gd name="connsiteX167" fmla="*/ 70454 w 273050"/>
                  <a:gd name="connsiteY167" fmla="*/ 157418 h 725487"/>
                  <a:gd name="connsiteX168" fmla="*/ 79716 w 273050"/>
                  <a:gd name="connsiteY168" fmla="*/ 150607 h 725487"/>
                  <a:gd name="connsiteX169" fmla="*/ 88646 w 273050"/>
                  <a:gd name="connsiteY169" fmla="*/ 144704 h 725487"/>
                  <a:gd name="connsiteX170" fmla="*/ 97577 w 273050"/>
                  <a:gd name="connsiteY170" fmla="*/ 140390 h 725487"/>
                  <a:gd name="connsiteX171" fmla="*/ 106343 w 273050"/>
                  <a:gd name="connsiteY171" fmla="*/ 136757 h 725487"/>
                  <a:gd name="connsiteX172" fmla="*/ 114943 w 273050"/>
                  <a:gd name="connsiteY172" fmla="*/ 134260 h 725487"/>
                  <a:gd name="connsiteX173" fmla="*/ 123212 w 273050"/>
                  <a:gd name="connsiteY173" fmla="*/ 132670 h 725487"/>
                  <a:gd name="connsiteX174" fmla="*/ 130985 w 273050"/>
                  <a:gd name="connsiteY174" fmla="*/ 131989 h 725487"/>
                  <a:gd name="connsiteX175" fmla="*/ 136413 w 273050"/>
                  <a:gd name="connsiteY175" fmla="*/ 0 h 725487"/>
                  <a:gd name="connsiteX176" fmla="*/ 145694 w 273050"/>
                  <a:gd name="connsiteY176" fmla="*/ 678 h 725487"/>
                  <a:gd name="connsiteX177" fmla="*/ 154296 w 273050"/>
                  <a:gd name="connsiteY177" fmla="*/ 2485 h 725487"/>
                  <a:gd name="connsiteX178" fmla="*/ 162672 w 273050"/>
                  <a:gd name="connsiteY178" fmla="*/ 5649 h 725487"/>
                  <a:gd name="connsiteX179" fmla="*/ 170142 w 273050"/>
                  <a:gd name="connsiteY179" fmla="*/ 9716 h 725487"/>
                  <a:gd name="connsiteX180" fmla="*/ 177159 w 273050"/>
                  <a:gd name="connsiteY180" fmla="*/ 15139 h 725487"/>
                  <a:gd name="connsiteX181" fmla="*/ 183271 w 273050"/>
                  <a:gd name="connsiteY181" fmla="*/ 21239 h 725487"/>
                  <a:gd name="connsiteX182" fmla="*/ 188478 w 273050"/>
                  <a:gd name="connsiteY182" fmla="*/ 28018 h 725487"/>
                  <a:gd name="connsiteX183" fmla="*/ 192553 w 273050"/>
                  <a:gd name="connsiteY183" fmla="*/ 35474 h 725487"/>
                  <a:gd name="connsiteX184" fmla="*/ 195722 w 273050"/>
                  <a:gd name="connsiteY184" fmla="*/ 43382 h 725487"/>
                  <a:gd name="connsiteX185" fmla="*/ 197986 w 273050"/>
                  <a:gd name="connsiteY185" fmla="*/ 52194 h 725487"/>
                  <a:gd name="connsiteX186" fmla="*/ 198438 w 273050"/>
                  <a:gd name="connsiteY186" fmla="*/ 61232 h 725487"/>
                  <a:gd name="connsiteX187" fmla="*/ 197986 w 273050"/>
                  <a:gd name="connsiteY187" fmla="*/ 70270 h 725487"/>
                  <a:gd name="connsiteX188" fmla="*/ 195722 w 273050"/>
                  <a:gd name="connsiteY188" fmla="*/ 78856 h 725487"/>
                  <a:gd name="connsiteX189" fmla="*/ 192553 w 273050"/>
                  <a:gd name="connsiteY189" fmla="*/ 86764 h 725487"/>
                  <a:gd name="connsiteX190" fmla="*/ 188478 w 273050"/>
                  <a:gd name="connsiteY190" fmla="*/ 94446 h 725487"/>
                  <a:gd name="connsiteX191" fmla="*/ 183271 w 273050"/>
                  <a:gd name="connsiteY191" fmla="*/ 101225 h 725487"/>
                  <a:gd name="connsiteX192" fmla="*/ 177159 w 273050"/>
                  <a:gd name="connsiteY192" fmla="*/ 107325 h 725487"/>
                  <a:gd name="connsiteX193" fmla="*/ 170142 w 273050"/>
                  <a:gd name="connsiteY193" fmla="*/ 112522 h 725487"/>
                  <a:gd name="connsiteX194" fmla="*/ 162672 w 273050"/>
                  <a:gd name="connsiteY194" fmla="*/ 116589 h 725487"/>
                  <a:gd name="connsiteX195" fmla="*/ 154296 w 273050"/>
                  <a:gd name="connsiteY195" fmla="*/ 119753 h 725487"/>
                  <a:gd name="connsiteX196" fmla="*/ 145694 w 273050"/>
                  <a:gd name="connsiteY196" fmla="*/ 121560 h 725487"/>
                  <a:gd name="connsiteX197" fmla="*/ 136413 w 273050"/>
                  <a:gd name="connsiteY197" fmla="*/ 122238 h 725487"/>
                  <a:gd name="connsiteX198" fmla="*/ 127358 w 273050"/>
                  <a:gd name="connsiteY198" fmla="*/ 121560 h 725487"/>
                  <a:gd name="connsiteX199" fmla="*/ 118756 w 273050"/>
                  <a:gd name="connsiteY199" fmla="*/ 119753 h 725487"/>
                  <a:gd name="connsiteX200" fmla="*/ 110380 w 273050"/>
                  <a:gd name="connsiteY200" fmla="*/ 116589 h 725487"/>
                  <a:gd name="connsiteX201" fmla="*/ 102683 w 273050"/>
                  <a:gd name="connsiteY201" fmla="*/ 112522 h 725487"/>
                  <a:gd name="connsiteX202" fmla="*/ 95892 w 273050"/>
                  <a:gd name="connsiteY202" fmla="*/ 107325 h 725487"/>
                  <a:gd name="connsiteX203" fmla="*/ 89780 w 273050"/>
                  <a:gd name="connsiteY203" fmla="*/ 101225 h 725487"/>
                  <a:gd name="connsiteX204" fmla="*/ 84574 w 273050"/>
                  <a:gd name="connsiteY204" fmla="*/ 94446 h 725487"/>
                  <a:gd name="connsiteX205" fmla="*/ 80499 w 273050"/>
                  <a:gd name="connsiteY205" fmla="*/ 86764 h 725487"/>
                  <a:gd name="connsiteX206" fmla="*/ 77330 w 273050"/>
                  <a:gd name="connsiteY206" fmla="*/ 78856 h 725487"/>
                  <a:gd name="connsiteX207" fmla="*/ 75292 w 273050"/>
                  <a:gd name="connsiteY207" fmla="*/ 70270 h 725487"/>
                  <a:gd name="connsiteX208" fmla="*/ 74613 w 273050"/>
                  <a:gd name="connsiteY208" fmla="*/ 61232 h 725487"/>
                  <a:gd name="connsiteX209" fmla="*/ 75292 w 273050"/>
                  <a:gd name="connsiteY209" fmla="*/ 52194 h 725487"/>
                  <a:gd name="connsiteX210" fmla="*/ 77330 w 273050"/>
                  <a:gd name="connsiteY210" fmla="*/ 43382 h 725487"/>
                  <a:gd name="connsiteX211" fmla="*/ 80499 w 273050"/>
                  <a:gd name="connsiteY211" fmla="*/ 35474 h 725487"/>
                  <a:gd name="connsiteX212" fmla="*/ 84574 w 273050"/>
                  <a:gd name="connsiteY212" fmla="*/ 28018 h 725487"/>
                  <a:gd name="connsiteX213" fmla="*/ 89780 w 273050"/>
                  <a:gd name="connsiteY213" fmla="*/ 21239 h 725487"/>
                  <a:gd name="connsiteX214" fmla="*/ 95892 w 273050"/>
                  <a:gd name="connsiteY214" fmla="*/ 15139 h 725487"/>
                  <a:gd name="connsiteX215" fmla="*/ 102683 w 273050"/>
                  <a:gd name="connsiteY215" fmla="*/ 9716 h 725487"/>
                  <a:gd name="connsiteX216" fmla="*/ 110380 w 273050"/>
                  <a:gd name="connsiteY216" fmla="*/ 5649 h 725487"/>
                  <a:gd name="connsiteX217" fmla="*/ 118756 w 273050"/>
                  <a:gd name="connsiteY217" fmla="*/ 2485 h 725487"/>
                  <a:gd name="connsiteX218" fmla="*/ 127358 w 273050"/>
                  <a:gd name="connsiteY218" fmla="*/ 678 h 72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73050" h="725487">
                    <a:moveTo>
                      <a:pt x="138758" y="131762"/>
                    </a:moveTo>
                    <a:lnTo>
                      <a:pt x="146035" y="132443"/>
                    </a:lnTo>
                    <a:lnTo>
                      <a:pt x="152981" y="133578"/>
                    </a:lnTo>
                    <a:lnTo>
                      <a:pt x="159431" y="134941"/>
                    </a:lnTo>
                    <a:lnTo>
                      <a:pt x="165550" y="136984"/>
                    </a:lnTo>
                    <a:lnTo>
                      <a:pt x="171008" y="139028"/>
                    </a:lnTo>
                    <a:lnTo>
                      <a:pt x="176135" y="141298"/>
                    </a:lnTo>
                    <a:lnTo>
                      <a:pt x="180435" y="143341"/>
                    </a:lnTo>
                    <a:lnTo>
                      <a:pt x="184404" y="145385"/>
                    </a:lnTo>
                    <a:lnTo>
                      <a:pt x="187712" y="147428"/>
                    </a:lnTo>
                    <a:lnTo>
                      <a:pt x="190193" y="149018"/>
                    </a:lnTo>
                    <a:lnTo>
                      <a:pt x="192177" y="150380"/>
                    </a:lnTo>
                    <a:lnTo>
                      <a:pt x="193335" y="151288"/>
                    </a:lnTo>
                    <a:lnTo>
                      <a:pt x="193831" y="151515"/>
                    </a:lnTo>
                    <a:lnTo>
                      <a:pt x="193996" y="151742"/>
                    </a:lnTo>
                    <a:lnTo>
                      <a:pt x="194658" y="152196"/>
                    </a:lnTo>
                    <a:lnTo>
                      <a:pt x="195816" y="153104"/>
                    </a:lnTo>
                    <a:lnTo>
                      <a:pt x="197469" y="154240"/>
                    </a:lnTo>
                    <a:lnTo>
                      <a:pt x="199289" y="155829"/>
                    </a:lnTo>
                    <a:lnTo>
                      <a:pt x="201769" y="157872"/>
                    </a:lnTo>
                    <a:lnTo>
                      <a:pt x="204416" y="160370"/>
                    </a:lnTo>
                    <a:lnTo>
                      <a:pt x="207227" y="163548"/>
                    </a:lnTo>
                    <a:lnTo>
                      <a:pt x="210535" y="166954"/>
                    </a:lnTo>
                    <a:lnTo>
                      <a:pt x="213843" y="171268"/>
                    </a:lnTo>
                    <a:lnTo>
                      <a:pt x="217316" y="175809"/>
                    </a:lnTo>
                    <a:lnTo>
                      <a:pt x="221119" y="181485"/>
                    </a:lnTo>
                    <a:lnTo>
                      <a:pt x="224758" y="187615"/>
                    </a:lnTo>
                    <a:lnTo>
                      <a:pt x="228562" y="194200"/>
                    </a:lnTo>
                    <a:lnTo>
                      <a:pt x="232696" y="201692"/>
                    </a:lnTo>
                    <a:lnTo>
                      <a:pt x="236500" y="209866"/>
                    </a:lnTo>
                    <a:lnTo>
                      <a:pt x="240469" y="219175"/>
                    </a:lnTo>
                    <a:lnTo>
                      <a:pt x="244273" y="228938"/>
                    </a:lnTo>
                    <a:lnTo>
                      <a:pt x="248077" y="239609"/>
                    </a:lnTo>
                    <a:lnTo>
                      <a:pt x="251881" y="251188"/>
                    </a:lnTo>
                    <a:lnTo>
                      <a:pt x="255354" y="263903"/>
                    </a:lnTo>
                    <a:lnTo>
                      <a:pt x="258496" y="277299"/>
                    </a:lnTo>
                    <a:lnTo>
                      <a:pt x="261804" y="291602"/>
                    </a:lnTo>
                    <a:lnTo>
                      <a:pt x="264616" y="307269"/>
                    </a:lnTo>
                    <a:lnTo>
                      <a:pt x="267096" y="323616"/>
                    </a:lnTo>
                    <a:lnTo>
                      <a:pt x="269577" y="341098"/>
                    </a:lnTo>
                    <a:lnTo>
                      <a:pt x="271396" y="359716"/>
                    </a:lnTo>
                    <a:lnTo>
                      <a:pt x="272885" y="379469"/>
                    </a:lnTo>
                    <a:lnTo>
                      <a:pt x="273050" y="385599"/>
                    </a:lnTo>
                    <a:lnTo>
                      <a:pt x="272554" y="391049"/>
                    </a:lnTo>
                    <a:lnTo>
                      <a:pt x="271231" y="395817"/>
                    </a:lnTo>
                    <a:lnTo>
                      <a:pt x="269412" y="399903"/>
                    </a:lnTo>
                    <a:lnTo>
                      <a:pt x="266931" y="403309"/>
                    </a:lnTo>
                    <a:lnTo>
                      <a:pt x="264119" y="405807"/>
                    </a:lnTo>
                    <a:lnTo>
                      <a:pt x="260977" y="407850"/>
                    </a:lnTo>
                    <a:lnTo>
                      <a:pt x="257504" y="409212"/>
                    </a:lnTo>
                    <a:lnTo>
                      <a:pt x="254031" y="409893"/>
                    </a:lnTo>
                    <a:lnTo>
                      <a:pt x="250393" y="409893"/>
                    </a:lnTo>
                    <a:lnTo>
                      <a:pt x="246589" y="409212"/>
                    </a:lnTo>
                    <a:lnTo>
                      <a:pt x="242950" y="407850"/>
                    </a:lnTo>
                    <a:lnTo>
                      <a:pt x="239312" y="405807"/>
                    </a:lnTo>
                    <a:lnTo>
                      <a:pt x="236004" y="403082"/>
                    </a:lnTo>
                    <a:lnTo>
                      <a:pt x="233193" y="399676"/>
                    </a:lnTo>
                    <a:lnTo>
                      <a:pt x="230546" y="395817"/>
                    </a:lnTo>
                    <a:lnTo>
                      <a:pt x="228396" y="391049"/>
                    </a:lnTo>
                    <a:lnTo>
                      <a:pt x="226908" y="385599"/>
                    </a:lnTo>
                    <a:lnTo>
                      <a:pt x="225916" y="379469"/>
                    </a:lnTo>
                    <a:lnTo>
                      <a:pt x="224593" y="364711"/>
                    </a:lnTo>
                    <a:lnTo>
                      <a:pt x="223104" y="350180"/>
                    </a:lnTo>
                    <a:lnTo>
                      <a:pt x="221450" y="335195"/>
                    </a:lnTo>
                    <a:lnTo>
                      <a:pt x="219300" y="320891"/>
                    </a:lnTo>
                    <a:lnTo>
                      <a:pt x="216819" y="306587"/>
                    </a:lnTo>
                    <a:lnTo>
                      <a:pt x="214008" y="292284"/>
                    </a:lnTo>
                    <a:lnTo>
                      <a:pt x="210700" y="278434"/>
                    </a:lnTo>
                    <a:lnTo>
                      <a:pt x="206566" y="265038"/>
                    </a:lnTo>
                    <a:lnTo>
                      <a:pt x="202100" y="251642"/>
                    </a:lnTo>
                    <a:lnTo>
                      <a:pt x="196808" y="238928"/>
                    </a:lnTo>
                    <a:lnTo>
                      <a:pt x="196808" y="247555"/>
                    </a:lnTo>
                    <a:lnTo>
                      <a:pt x="196808" y="257318"/>
                    </a:lnTo>
                    <a:lnTo>
                      <a:pt x="196808" y="268444"/>
                    </a:lnTo>
                    <a:lnTo>
                      <a:pt x="196808" y="280023"/>
                    </a:lnTo>
                    <a:lnTo>
                      <a:pt x="196808" y="292284"/>
                    </a:lnTo>
                    <a:lnTo>
                      <a:pt x="248408" y="515016"/>
                    </a:lnTo>
                    <a:lnTo>
                      <a:pt x="194823" y="515016"/>
                    </a:lnTo>
                    <a:lnTo>
                      <a:pt x="194823" y="691884"/>
                    </a:lnTo>
                    <a:lnTo>
                      <a:pt x="194493" y="698015"/>
                    </a:lnTo>
                    <a:lnTo>
                      <a:pt x="193335" y="703464"/>
                    </a:lnTo>
                    <a:lnTo>
                      <a:pt x="191681" y="708232"/>
                    </a:lnTo>
                    <a:lnTo>
                      <a:pt x="189366" y="712318"/>
                    </a:lnTo>
                    <a:lnTo>
                      <a:pt x="186719" y="715724"/>
                    </a:lnTo>
                    <a:lnTo>
                      <a:pt x="183743" y="718449"/>
                    </a:lnTo>
                    <a:lnTo>
                      <a:pt x="180269" y="720265"/>
                    </a:lnTo>
                    <a:lnTo>
                      <a:pt x="176796" y="721854"/>
                    </a:lnTo>
                    <a:lnTo>
                      <a:pt x="173158" y="722536"/>
                    </a:lnTo>
                    <a:lnTo>
                      <a:pt x="169354" y="722536"/>
                    </a:lnTo>
                    <a:lnTo>
                      <a:pt x="165881" y="721854"/>
                    </a:lnTo>
                    <a:lnTo>
                      <a:pt x="162408" y="720265"/>
                    </a:lnTo>
                    <a:lnTo>
                      <a:pt x="158935" y="718449"/>
                    </a:lnTo>
                    <a:lnTo>
                      <a:pt x="155958" y="715724"/>
                    </a:lnTo>
                    <a:lnTo>
                      <a:pt x="153312" y="712318"/>
                    </a:lnTo>
                    <a:lnTo>
                      <a:pt x="150831" y="708232"/>
                    </a:lnTo>
                    <a:lnTo>
                      <a:pt x="149177" y="703464"/>
                    </a:lnTo>
                    <a:lnTo>
                      <a:pt x="148185" y="698015"/>
                    </a:lnTo>
                    <a:lnTo>
                      <a:pt x="147854" y="691884"/>
                    </a:lnTo>
                    <a:lnTo>
                      <a:pt x="147854" y="515016"/>
                    </a:lnTo>
                    <a:lnTo>
                      <a:pt x="124866" y="515016"/>
                    </a:lnTo>
                    <a:lnTo>
                      <a:pt x="124866" y="690976"/>
                    </a:lnTo>
                    <a:lnTo>
                      <a:pt x="124535" y="697106"/>
                    </a:lnTo>
                    <a:lnTo>
                      <a:pt x="123212" y="703010"/>
                    </a:lnTo>
                    <a:lnTo>
                      <a:pt x="121227" y="708232"/>
                    </a:lnTo>
                    <a:lnTo>
                      <a:pt x="118746" y="713000"/>
                    </a:lnTo>
                    <a:lnTo>
                      <a:pt x="115604" y="717086"/>
                    </a:lnTo>
                    <a:lnTo>
                      <a:pt x="111966" y="720492"/>
                    </a:lnTo>
                    <a:lnTo>
                      <a:pt x="107831" y="723217"/>
                    </a:lnTo>
                    <a:lnTo>
                      <a:pt x="103531" y="724806"/>
                    </a:lnTo>
                    <a:lnTo>
                      <a:pt x="98900" y="725487"/>
                    </a:lnTo>
                    <a:lnTo>
                      <a:pt x="94269" y="724806"/>
                    </a:lnTo>
                    <a:lnTo>
                      <a:pt x="89969" y="723217"/>
                    </a:lnTo>
                    <a:lnTo>
                      <a:pt x="86166" y="720492"/>
                    </a:lnTo>
                    <a:lnTo>
                      <a:pt x="82527" y="717086"/>
                    </a:lnTo>
                    <a:lnTo>
                      <a:pt x="79716" y="713000"/>
                    </a:lnTo>
                    <a:lnTo>
                      <a:pt x="77400" y="708232"/>
                    </a:lnTo>
                    <a:lnTo>
                      <a:pt x="75746" y="703010"/>
                    </a:lnTo>
                    <a:lnTo>
                      <a:pt x="74754" y="697106"/>
                    </a:lnTo>
                    <a:lnTo>
                      <a:pt x="74257" y="690976"/>
                    </a:lnTo>
                    <a:lnTo>
                      <a:pt x="74257" y="515016"/>
                    </a:lnTo>
                    <a:lnTo>
                      <a:pt x="21500" y="515016"/>
                    </a:lnTo>
                    <a:lnTo>
                      <a:pt x="74588" y="292738"/>
                    </a:lnTo>
                    <a:lnTo>
                      <a:pt x="74754" y="246647"/>
                    </a:lnTo>
                    <a:lnTo>
                      <a:pt x="69296" y="260497"/>
                    </a:lnTo>
                    <a:lnTo>
                      <a:pt x="64665" y="275028"/>
                    </a:lnTo>
                    <a:lnTo>
                      <a:pt x="60531" y="289786"/>
                    </a:lnTo>
                    <a:lnTo>
                      <a:pt x="57388" y="304998"/>
                    </a:lnTo>
                    <a:lnTo>
                      <a:pt x="54577" y="320210"/>
                    </a:lnTo>
                    <a:lnTo>
                      <a:pt x="52096" y="335876"/>
                    </a:lnTo>
                    <a:lnTo>
                      <a:pt x="50111" y="351770"/>
                    </a:lnTo>
                    <a:lnTo>
                      <a:pt x="48457" y="367663"/>
                    </a:lnTo>
                    <a:lnTo>
                      <a:pt x="47134" y="383556"/>
                    </a:lnTo>
                    <a:lnTo>
                      <a:pt x="46142" y="389686"/>
                    </a:lnTo>
                    <a:lnTo>
                      <a:pt x="44654" y="394908"/>
                    </a:lnTo>
                    <a:lnTo>
                      <a:pt x="42504" y="399676"/>
                    </a:lnTo>
                    <a:lnTo>
                      <a:pt x="39857" y="403763"/>
                    </a:lnTo>
                    <a:lnTo>
                      <a:pt x="37046" y="407169"/>
                    </a:lnTo>
                    <a:lnTo>
                      <a:pt x="33573" y="409666"/>
                    </a:lnTo>
                    <a:lnTo>
                      <a:pt x="30100" y="411710"/>
                    </a:lnTo>
                    <a:lnTo>
                      <a:pt x="26627" y="413072"/>
                    </a:lnTo>
                    <a:lnTo>
                      <a:pt x="22823" y="413753"/>
                    </a:lnTo>
                    <a:lnTo>
                      <a:pt x="19184" y="413753"/>
                    </a:lnTo>
                    <a:lnTo>
                      <a:pt x="15546" y="413072"/>
                    </a:lnTo>
                    <a:lnTo>
                      <a:pt x="12073" y="411937"/>
                    </a:lnTo>
                    <a:lnTo>
                      <a:pt x="8931" y="409893"/>
                    </a:lnTo>
                    <a:lnTo>
                      <a:pt x="6119" y="407169"/>
                    </a:lnTo>
                    <a:lnTo>
                      <a:pt x="3638" y="403763"/>
                    </a:lnTo>
                    <a:lnTo>
                      <a:pt x="1819" y="399903"/>
                    </a:lnTo>
                    <a:lnTo>
                      <a:pt x="661" y="395135"/>
                    </a:lnTo>
                    <a:lnTo>
                      <a:pt x="0" y="389686"/>
                    </a:lnTo>
                    <a:lnTo>
                      <a:pt x="165" y="383556"/>
                    </a:lnTo>
                    <a:lnTo>
                      <a:pt x="1488" y="368571"/>
                    </a:lnTo>
                    <a:lnTo>
                      <a:pt x="2977" y="353359"/>
                    </a:lnTo>
                    <a:lnTo>
                      <a:pt x="4465" y="338147"/>
                    </a:lnTo>
                    <a:lnTo>
                      <a:pt x="6450" y="323389"/>
                    </a:lnTo>
                    <a:lnTo>
                      <a:pt x="8600" y="308631"/>
                    </a:lnTo>
                    <a:lnTo>
                      <a:pt x="10915" y="293646"/>
                    </a:lnTo>
                    <a:lnTo>
                      <a:pt x="13561" y="279342"/>
                    </a:lnTo>
                    <a:lnTo>
                      <a:pt x="16869" y="265038"/>
                    </a:lnTo>
                    <a:lnTo>
                      <a:pt x="20342" y="250961"/>
                    </a:lnTo>
                    <a:lnTo>
                      <a:pt x="24311" y="237565"/>
                    </a:lnTo>
                    <a:lnTo>
                      <a:pt x="28942" y="224397"/>
                    </a:lnTo>
                    <a:lnTo>
                      <a:pt x="34069" y="211455"/>
                    </a:lnTo>
                    <a:lnTo>
                      <a:pt x="39857" y="199422"/>
                    </a:lnTo>
                    <a:lnTo>
                      <a:pt x="46307" y="187615"/>
                    </a:lnTo>
                    <a:lnTo>
                      <a:pt x="53419" y="176263"/>
                    </a:lnTo>
                    <a:lnTo>
                      <a:pt x="61192" y="165819"/>
                    </a:lnTo>
                    <a:lnTo>
                      <a:pt x="70454" y="157418"/>
                    </a:lnTo>
                    <a:lnTo>
                      <a:pt x="79716" y="150607"/>
                    </a:lnTo>
                    <a:lnTo>
                      <a:pt x="88646" y="144704"/>
                    </a:lnTo>
                    <a:lnTo>
                      <a:pt x="97577" y="140390"/>
                    </a:lnTo>
                    <a:lnTo>
                      <a:pt x="106343" y="136757"/>
                    </a:lnTo>
                    <a:lnTo>
                      <a:pt x="114943" y="134260"/>
                    </a:lnTo>
                    <a:lnTo>
                      <a:pt x="123212" y="132670"/>
                    </a:lnTo>
                    <a:lnTo>
                      <a:pt x="130985" y="131989"/>
                    </a:lnTo>
                    <a:close/>
                    <a:moveTo>
                      <a:pt x="136413" y="0"/>
                    </a:moveTo>
                    <a:lnTo>
                      <a:pt x="145694" y="678"/>
                    </a:lnTo>
                    <a:lnTo>
                      <a:pt x="154296" y="2485"/>
                    </a:lnTo>
                    <a:lnTo>
                      <a:pt x="162672" y="5649"/>
                    </a:lnTo>
                    <a:lnTo>
                      <a:pt x="170142" y="9716"/>
                    </a:lnTo>
                    <a:lnTo>
                      <a:pt x="177159" y="15139"/>
                    </a:lnTo>
                    <a:lnTo>
                      <a:pt x="183271" y="21239"/>
                    </a:lnTo>
                    <a:lnTo>
                      <a:pt x="188478" y="28018"/>
                    </a:lnTo>
                    <a:lnTo>
                      <a:pt x="192553" y="35474"/>
                    </a:lnTo>
                    <a:lnTo>
                      <a:pt x="195722" y="43382"/>
                    </a:lnTo>
                    <a:lnTo>
                      <a:pt x="197986" y="52194"/>
                    </a:lnTo>
                    <a:lnTo>
                      <a:pt x="198438" y="61232"/>
                    </a:lnTo>
                    <a:lnTo>
                      <a:pt x="197986" y="70270"/>
                    </a:lnTo>
                    <a:lnTo>
                      <a:pt x="195722" y="78856"/>
                    </a:lnTo>
                    <a:lnTo>
                      <a:pt x="192553" y="86764"/>
                    </a:lnTo>
                    <a:lnTo>
                      <a:pt x="188478" y="94446"/>
                    </a:lnTo>
                    <a:lnTo>
                      <a:pt x="183271" y="101225"/>
                    </a:lnTo>
                    <a:lnTo>
                      <a:pt x="177159" y="107325"/>
                    </a:lnTo>
                    <a:lnTo>
                      <a:pt x="170142" y="112522"/>
                    </a:lnTo>
                    <a:lnTo>
                      <a:pt x="162672" y="116589"/>
                    </a:lnTo>
                    <a:lnTo>
                      <a:pt x="154296" y="119753"/>
                    </a:lnTo>
                    <a:lnTo>
                      <a:pt x="145694" y="121560"/>
                    </a:lnTo>
                    <a:lnTo>
                      <a:pt x="136413" y="122238"/>
                    </a:lnTo>
                    <a:lnTo>
                      <a:pt x="127358" y="121560"/>
                    </a:lnTo>
                    <a:lnTo>
                      <a:pt x="118756" y="119753"/>
                    </a:lnTo>
                    <a:lnTo>
                      <a:pt x="110380" y="116589"/>
                    </a:lnTo>
                    <a:lnTo>
                      <a:pt x="102683" y="112522"/>
                    </a:lnTo>
                    <a:lnTo>
                      <a:pt x="95892" y="107325"/>
                    </a:lnTo>
                    <a:lnTo>
                      <a:pt x="89780" y="101225"/>
                    </a:lnTo>
                    <a:lnTo>
                      <a:pt x="84574" y="94446"/>
                    </a:lnTo>
                    <a:lnTo>
                      <a:pt x="80499" y="86764"/>
                    </a:lnTo>
                    <a:lnTo>
                      <a:pt x="77330" y="78856"/>
                    </a:lnTo>
                    <a:lnTo>
                      <a:pt x="75292" y="70270"/>
                    </a:lnTo>
                    <a:lnTo>
                      <a:pt x="74613" y="61232"/>
                    </a:lnTo>
                    <a:lnTo>
                      <a:pt x="75292" y="52194"/>
                    </a:lnTo>
                    <a:lnTo>
                      <a:pt x="77330" y="43382"/>
                    </a:lnTo>
                    <a:lnTo>
                      <a:pt x="80499" y="35474"/>
                    </a:lnTo>
                    <a:lnTo>
                      <a:pt x="84574" y="28018"/>
                    </a:lnTo>
                    <a:lnTo>
                      <a:pt x="89780" y="21239"/>
                    </a:lnTo>
                    <a:lnTo>
                      <a:pt x="95892" y="15139"/>
                    </a:lnTo>
                    <a:lnTo>
                      <a:pt x="102683" y="9716"/>
                    </a:lnTo>
                    <a:lnTo>
                      <a:pt x="110380" y="5649"/>
                    </a:lnTo>
                    <a:lnTo>
                      <a:pt x="118756" y="2485"/>
                    </a:lnTo>
                    <a:lnTo>
                      <a:pt x="127358" y="678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36F08EAD-76B2-204A-9C73-EC7D263DF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8890" y="3105150"/>
                <a:ext cx="273050" cy="725487"/>
              </a:xfrm>
              <a:custGeom>
                <a:avLst/>
                <a:gdLst>
                  <a:gd name="connsiteX0" fmla="*/ 138758 w 273050"/>
                  <a:gd name="connsiteY0" fmla="*/ 131762 h 725487"/>
                  <a:gd name="connsiteX1" fmla="*/ 146035 w 273050"/>
                  <a:gd name="connsiteY1" fmla="*/ 132443 h 725487"/>
                  <a:gd name="connsiteX2" fmla="*/ 152981 w 273050"/>
                  <a:gd name="connsiteY2" fmla="*/ 133578 h 725487"/>
                  <a:gd name="connsiteX3" fmla="*/ 159431 w 273050"/>
                  <a:gd name="connsiteY3" fmla="*/ 134941 h 725487"/>
                  <a:gd name="connsiteX4" fmla="*/ 165550 w 273050"/>
                  <a:gd name="connsiteY4" fmla="*/ 136984 h 725487"/>
                  <a:gd name="connsiteX5" fmla="*/ 171008 w 273050"/>
                  <a:gd name="connsiteY5" fmla="*/ 139028 h 725487"/>
                  <a:gd name="connsiteX6" fmla="*/ 176135 w 273050"/>
                  <a:gd name="connsiteY6" fmla="*/ 141298 h 725487"/>
                  <a:gd name="connsiteX7" fmla="*/ 180435 w 273050"/>
                  <a:gd name="connsiteY7" fmla="*/ 143341 h 725487"/>
                  <a:gd name="connsiteX8" fmla="*/ 184404 w 273050"/>
                  <a:gd name="connsiteY8" fmla="*/ 145385 h 725487"/>
                  <a:gd name="connsiteX9" fmla="*/ 187712 w 273050"/>
                  <a:gd name="connsiteY9" fmla="*/ 147428 h 725487"/>
                  <a:gd name="connsiteX10" fmla="*/ 190193 w 273050"/>
                  <a:gd name="connsiteY10" fmla="*/ 149018 h 725487"/>
                  <a:gd name="connsiteX11" fmla="*/ 192177 w 273050"/>
                  <a:gd name="connsiteY11" fmla="*/ 150380 h 725487"/>
                  <a:gd name="connsiteX12" fmla="*/ 193335 w 273050"/>
                  <a:gd name="connsiteY12" fmla="*/ 151288 h 725487"/>
                  <a:gd name="connsiteX13" fmla="*/ 193831 w 273050"/>
                  <a:gd name="connsiteY13" fmla="*/ 151515 h 725487"/>
                  <a:gd name="connsiteX14" fmla="*/ 193996 w 273050"/>
                  <a:gd name="connsiteY14" fmla="*/ 151742 h 725487"/>
                  <a:gd name="connsiteX15" fmla="*/ 194658 w 273050"/>
                  <a:gd name="connsiteY15" fmla="*/ 152196 h 725487"/>
                  <a:gd name="connsiteX16" fmla="*/ 195816 w 273050"/>
                  <a:gd name="connsiteY16" fmla="*/ 153104 h 725487"/>
                  <a:gd name="connsiteX17" fmla="*/ 197469 w 273050"/>
                  <a:gd name="connsiteY17" fmla="*/ 154240 h 725487"/>
                  <a:gd name="connsiteX18" fmla="*/ 199289 w 273050"/>
                  <a:gd name="connsiteY18" fmla="*/ 155829 h 725487"/>
                  <a:gd name="connsiteX19" fmla="*/ 201769 w 273050"/>
                  <a:gd name="connsiteY19" fmla="*/ 157872 h 725487"/>
                  <a:gd name="connsiteX20" fmla="*/ 204416 w 273050"/>
                  <a:gd name="connsiteY20" fmla="*/ 160370 h 725487"/>
                  <a:gd name="connsiteX21" fmla="*/ 207227 w 273050"/>
                  <a:gd name="connsiteY21" fmla="*/ 163548 h 725487"/>
                  <a:gd name="connsiteX22" fmla="*/ 210535 w 273050"/>
                  <a:gd name="connsiteY22" fmla="*/ 166954 h 725487"/>
                  <a:gd name="connsiteX23" fmla="*/ 213843 w 273050"/>
                  <a:gd name="connsiteY23" fmla="*/ 171268 h 725487"/>
                  <a:gd name="connsiteX24" fmla="*/ 217316 w 273050"/>
                  <a:gd name="connsiteY24" fmla="*/ 175809 h 725487"/>
                  <a:gd name="connsiteX25" fmla="*/ 221119 w 273050"/>
                  <a:gd name="connsiteY25" fmla="*/ 181485 h 725487"/>
                  <a:gd name="connsiteX26" fmla="*/ 224758 w 273050"/>
                  <a:gd name="connsiteY26" fmla="*/ 187615 h 725487"/>
                  <a:gd name="connsiteX27" fmla="*/ 228562 w 273050"/>
                  <a:gd name="connsiteY27" fmla="*/ 194200 h 725487"/>
                  <a:gd name="connsiteX28" fmla="*/ 232696 w 273050"/>
                  <a:gd name="connsiteY28" fmla="*/ 201692 h 725487"/>
                  <a:gd name="connsiteX29" fmla="*/ 236500 w 273050"/>
                  <a:gd name="connsiteY29" fmla="*/ 209866 h 725487"/>
                  <a:gd name="connsiteX30" fmla="*/ 240469 w 273050"/>
                  <a:gd name="connsiteY30" fmla="*/ 219175 h 725487"/>
                  <a:gd name="connsiteX31" fmla="*/ 244273 w 273050"/>
                  <a:gd name="connsiteY31" fmla="*/ 228938 h 725487"/>
                  <a:gd name="connsiteX32" fmla="*/ 248077 w 273050"/>
                  <a:gd name="connsiteY32" fmla="*/ 239609 h 725487"/>
                  <a:gd name="connsiteX33" fmla="*/ 251881 w 273050"/>
                  <a:gd name="connsiteY33" fmla="*/ 251188 h 725487"/>
                  <a:gd name="connsiteX34" fmla="*/ 255354 w 273050"/>
                  <a:gd name="connsiteY34" fmla="*/ 263903 h 725487"/>
                  <a:gd name="connsiteX35" fmla="*/ 258496 w 273050"/>
                  <a:gd name="connsiteY35" fmla="*/ 277299 h 725487"/>
                  <a:gd name="connsiteX36" fmla="*/ 261804 w 273050"/>
                  <a:gd name="connsiteY36" fmla="*/ 291602 h 725487"/>
                  <a:gd name="connsiteX37" fmla="*/ 264616 w 273050"/>
                  <a:gd name="connsiteY37" fmla="*/ 307269 h 725487"/>
                  <a:gd name="connsiteX38" fmla="*/ 267096 w 273050"/>
                  <a:gd name="connsiteY38" fmla="*/ 323616 h 725487"/>
                  <a:gd name="connsiteX39" fmla="*/ 269577 w 273050"/>
                  <a:gd name="connsiteY39" fmla="*/ 341098 h 725487"/>
                  <a:gd name="connsiteX40" fmla="*/ 271396 w 273050"/>
                  <a:gd name="connsiteY40" fmla="*/ 359716 h 725487"/>
                  <a:gd name="connsiteX41" fmla="*/ 272885 w 273050"/>
                  <a:gd name="connsiteY41" fmla="*/ 379469 h 725487"/>
                  <a:gd name="connsiteX42" fmla="*/ 273050 w 273050"/>
                  <a:gd name="connsiteY42" fmla="*/ 385599 h 725487"/>
                  <a:gd name="connsiteX43" fmla="*/ 272554 w 273050"/>
                  <a:gd name="connsiteY43" fmla="*/ 391049 h 725487"/>
                  <a:gd name="connsiteX44" fmla="*/ 271231 w 273050"/>
                  <a:gd name="connsiteY44" fmla="*/ 395817 h 725487"/>
                  <a:gd name="connsiteX45" fmla="*/ 269412 w 273050"/>
                  <a:gd name="connsiteY45" fmla="*/ 399903 h 725487"/>
                  <a:gd name="connsiteX46" fmla="*/ 266931 w 273050"/>
                  <a:gd name="connsiteY46" fmla="*/ 403309 h 725487"/>
                  <a:gd name="connsiteX47" fmla="*/ 264119 w 273050"/>
                  <a:gd name="connsiteY47" fmla="*/ 405807 h 725487"/>
                  <a:gd name="connsiteX48" fmla="*/ 260977 w 273050"/>
                  <a:gd name="connsiteY48" fmla="*/ 407850 h 725487"/>
                  <a:gd name="connsiteX49" fmla="*/ 257504 w 273050"/>
                  <a:gd name="connsiteY49" fmla="*/ 409212 h 725487"/>
                  <a:gd name="connsiteX50" fmla="*/ 254031 w 273050"/>
                  <a:gd name="connsiteY50" fmla="*/ 409893 h 725487"/>
                  <a:gd name="connsiteX51" fmla="*/ 250393 w 273050"/>
                  <a:gd name="connsiteY51" fmla="*/ 409893 h 725487"/>
                  <a:gd name="connsiteX52" fmla="*/ 246589 w 273050"/>
                  <a:gd name="connsiteY52" fmla="*/ 409212 h 725487"/>
                  <a:gd name="connsiteX53" fmla="*/ 242950 w 273050"/>
                  <a:gd name="connsiteY53" fmla="*/ 407850 h 725487"/>
                  <a:gd name="connsiteX54" fmla="*/ 239312 w 273050"/>
                  <a:gd name="connsiteY54" fmla="*/ 405807 h 725487"/>
                  <a:gd name="connsiteX55" fmla="*/ 236004 w 273050"/>
                  <a:gd name="connsiteY55" fmla="*/ 403082 h 725487"/>
                  <a:gd name="connsiteX56" fmla="*/ 233193 w 273050"/>
                  <a:gd name="connsiteY56" fmla="*/ 399676 h 725487"/>
                  <a:gd name="connsiteX57" fmla="*/ 230546 w 273050"/>
                  <a:gd name="connsiteY57" fmla="*/ 395817 h 725487"/>
                  <a:gd name="connsiteX58" fmla="*/ 228396 w 273050"/>
                  <a:gd name="connsiteY58" fmla="*/ 391049 h 725487"/>
                  <a:gd name="connsiteX59" fmla="*/ 226908 w 273050"/>
                  <a:gd name="connsiteY59" fmla="*/ 385599 h 725487"/>
                  <a:gd name="connsiteX60" fmla="*/ 225916 w 273050"/>
                  <a:gd name="connsiteY60" fmla="*/ 379469 h 725487"/>
                  <a:gd name="connsiteX61" fmla="*/ 224593 w 273050"/>
                  <a:gd name="connsiteY61" fmla="*/ 364711 h 725487"/>
                  <a:gd name="connsiteX62" fmla="*/ 223104 w 273050"/>
                  <a:gd name="connsiteY62" fmla="*/ 350180 h 725487"/>
                  <a:gd name="connsiteX63" fmla="*/ 221450 w 273050"/>
                  <a:gd name="connsiteY63" fmla="*/ 335195 h 725487"/>
                  <a:gd name="connsiteX64" fmla="*/ 219300 w 273050"/>
                  <a:gd name="connsiteY64" fmla="*/ 320891 h 725487"/>
                  <a:gd name="connsiteX65" fmla="*/ 216819 w 273050"/>
                  <a:gd name="connsiteY65" fmla="*/ 306587 h 725487"/>
                  <a:gd name="connsiteX66" fmla="*/ 214008 w 273050"/>
                  <a:gd name="connsiteY66" fmla="*/ 292284 h 725487"/>
                  <a:gd name="connsiteX67" fmla="*/ 210700 w 273050"/>
                  <a:gd name="connsiteY67" fmla="*/ 278434 h 725487"/>
                  <a:gd name="connsiteX68" fmla="*/ 206566 w 273050"/>
                  <a:gd name="connsiteY68" fmla="*/ 265038 h 725487"/>
                  <a:gd name="connsiteX69" fmla="*/ 202100 w 273050"/>
                  <a:gd name="connsiteY69" fmla="*/ 251642 h 725487"/>
                  <a:gd name="connsiteX70" fmla="*/ 196808 w 273050"/>
                  <a:gd name="connsiteY70" fmla="*/ 238928 h 725487"/>
                  <a:gd name="connsiteX71" fmla="*/ 196808 w 273050"/>
                  <a:gd name="connsiteY71" fmla="*/ 247555 h 725487"/>
                  <a:gd name="connsiteX72" fmla="*/ 196808 w 273050"/>
                  <a:gd name="connsiteY72" fmla="*/ 257318 h 725487"/>
                  <a:gd name="connsiteX73" fmla="*/ 196808 w 273050"/>
                  <a:gd name="connsiteY73" fmla="*/ 268444 h 725487"/>
                  <a:gd name="connsiteX74" fmla="*/ 196808 w 273050"/>
                  <a:gd name="connsiteY74" fmla="*/ 280023 h 725487"/>
                  <a:gd name="connsiteX75" fmla="*/ 196808 w 273050"/>
                  <a:gd name="connsiteY75" fmla="*/ 292284 h 725487"/>
                  <a:gd name="connsiteX76" fmla="*/ 248408 w 273050"/>
                  <a:gd name="connsiteY76" fmla="*/ 515016 h 725487"/>
                  <a:gd name="connsiteX77" fmla="*/ 194823 w 273050"/>
                  <a:gd name="connsiteY77" fmla="*/ 515016 h 725487"/>
                  <a:gd name="connsiteX78" fmla="*/ 194823 w 273050"/>
                  <a:gd name="connsiteY78" fmla="*/ 691884 h 725487"/>
                  <a:gd name="connsiteX79" fmla="*/ 194493 w 273050"/>
                  <a:gd name="connsiteY79" fmla="*/ 698015 h 725487"/>
                  <a:gd name="connsiteX80" fmla="*/ 193335 w 273050"/>
                  <a:gd name="connsiteY80" fmla="*/ 703464 h 725487"/>
                  <a:gd name="connsiteX81" fmla="*/ 191681 w 273050"/>
                  <a:gd name="connsiteY81" fmla="*/ 708232 h 725487"/>
                  <a:gd name="connsiteX82" fmla="*/ 189366 w 273050"/>
                  <a:gd name="connsiteY82" fmla="*/ 712318 h 725487"/>
                  <a:gd name="connsiteX83" fmla="*/ 186719 w 273050"/>
                  <a:gd name="connsiteY83" fmla="*/ 715724 h 725487"/>
                  <a:gd name="connsiteX84" fmla="*/ 183743 w 273050"/>
                  <a:gd name="connsiteY84" fmla="*/ 718449 h 725487"/>
                  <a:gd name="connsiteX85" fmla="*/ 180269 w 273050"/>
                  <a:gd name="connsiteY85" fmla="*/ 720265 h 725487"/>
                  <a:gd name="connsiteX86" fmla="*/ 176796 w 273050"/>
                  <a:gd name="connsiteY86" fmla="*/ 721854 h 725487"/>
                  <a:gd name="connsiteX87" fmla="*/ 173158 w 273050"/>
                  <a:gd name="connsiteY87" fmla="*/ 722536 h 725487"/>
                  <a:gd name="connsiteX88" fmla="*/ 169354 w 273050"/>
                  <a:gd name="connsiteY88" fmla="*/ 722536 h 725487"/>
                  <a:gd name="connsiteX89" fmla="*/ 165881 w 273050"/>
                  <a:gd name="connsiteY89" fmla="*/ 721854 h 725487"/>
                  <a:gd name="connsiteX90" fmla="*/ 162408 w 273050"/>
                  <a:gd name="connsiteY90" fmla="*/ 720265 h 725487"/>
                  <a:gd name="connsiteX91" fmla="*/ 158935 w 273050"/>
                  <a:gd name="connsiteY91" fmla="*/ 718449 h 725487"/>
                  <a:gd name="connsiteX92" fmla="*/ 155958 w 273050"/>
                  <a:gd name="connsiteY92" fmla="*/ 715724 h 725487"/>
                  <a:gd name="connsiteX93" fmla="*/ 153312 w 273050"/>
                  <a:gd name="connsiteY93" fmla="*/ 712318 h 725487"/>
                  <a:gd name="connsiteX94" fmla="*/ 150831 w 273050"/>
                  <a:gd name="connsiteY94" fmla="*/ 708232 h 725487"/>
                  <a:gd name="connsiteX95" fmla="*/ 149177 w 273050"/>
                  <a:gd name="connsiteY95" fmla="*/ 703464 h 725487"/>
                  <a:gd name="connsiteX96" fmla="*/ 148185 w 273050"/>
                  <a:gd name="connsiteY96" fmla="*/ 698015 h 725487"/>
                  <a:gd name="connsiteX97" fmla="*/ 147854 w 273050"/>
                  <a:gd name="connsiteY97" fmla="*/ 691884 h 725487"/>
                  <a:gd name="connsiteX98" fmla="*/ 147854 w 273050"/>
                  <a:gd name="connsiteY98" fmla="*/ 515016 h 725487"/>
                  <a:gd name="connsiteX99" fmla="*/ 124866 w 273050"/>
                  <a:gd name="connsiteY99" fmla="*/ 515016 h 725487"/>
                  <a:gd name="connsiteX100" fmla="*/ 124866 w 273050"/>
                  <a:gd name="connsiteY100" fmla="*/ 690976 h 725487"/>
                  <a:gd name="connsiteX101" fmla="*/ 124535 w 273050"/>
                  <a:gd name="connsiteY101" fmla="*/ 697106 h 725487"/>
                  <a:gd name="connsiteX102" fmla="*/ 123212 w 273050"/>
                  <a:gd name="connsiteY102" fmla="*/ 703010 h 725487"/>
                  <a:gd name="connsiteX103" fmla="*/ 121227 w 273050"/>
                  <a:gd name="connsiteY103" fmla="*/ 708232 h 725487"/>
                  <a:gd name="connsiteX104" fmla="*/ 118746 w 273050"/>
                  <a:gd name="connsiteY104" fmla="*/ 713000 h 725487"/>
                  <a:gd name="connsiteX105" fmla="*/ 115604 w 273050"/>
                  <a:gd name="connsiteY105" fmla="*/ 717086 h 725487"/>
                  <a:gd name="connsiteX106" fmla="*/ 111966 w 273050"/>
                  <a:gd name="connsiteY106" fmla="*/ 720492 h 725487"/>
                  <a:gd name="connsiteX107" fmla="*/ 107831 w 273050"/>
                  <a:gd name="connsiteY107" fmla="*/ 723217 h 725487"/>
                  <a:gd name="connsiteX108" fmla="*/ 103531 w 273050"/>
                  <a:gd name="connsiteY108" fmla="*/ 724806 h 725487"/>
                  <a:gd name="connsiteX109" fmla="*/ 98900 w 273050"/>
                  <a:gd name="connsiteY109" fmla="*/ 725487 h 725487"/>
                  <a:gd name="connsiteX110" fmla="*/ 94269 w 273050"/>
                  <a:gd name="connsiteY110" fmla="*/ 724806 h 725487"/>
                  <a:gd name="connsiteX111" fmla="*/ 89969 w 273050"/>
                  <a:gd name="connsiteY111" fmla="*/ 723217 h 725487"/>
                  <a:gd name="connsiteX112" fmla="*/ 86166 w 273050"/>
                  <a:gd name="connsiteY112" fmla="*/ 720492 h 725487"/>
                  <a:gd name="connsiteX113" fmla="*/ 82527 w 273050"/>
                  <a:gd name="connsiteY113" fmla="*/ 717086 h 725487"/>
                  <a:gd name="connsiteX114" fmla="*/ 79716 w 273050"/>
                  <a:gd name="connsiteY114" fmla="*/ 713000 h 725487"/>
                  <a:gd name="connsiteX115" fmla="*/ 77400 w 273050"/>
                  <a:gd name="connsiteY115" fmla="*/ 708232 h 725487"/>
                  <a:gd name="connsiteX116" fmla="*/ 75746 w 273050"/>
                  <a:gd name="connsiteY116" fmla="*/ 703010 h 725487"/>
                  <a:gd name="connsiteX117" fmla="*/ 74754 w 273050"/>
                  <a:gd name="connsiteY117" fmla="*/ 697106 h 725487"/>
                  <a:gd name="connsiteX118" fmla="*/ 74257 w 273050"/>
                  <a:gd name="connsiteY118" fmla="*/ 690976 h 725487"/>
                  <a:gd name="connsiteX119" fmla="*/ 74257 w 273050"/>
                  <a:gd name="connsiteY119" fmla="*/ 515016 h 725487"/>
                  <a:gd name="connsiteX120" fmla="*/ 21500 w 273050"/>
                  <a:gd name="connsiteY120" fmla="*/ 515016 h 725487"/>
                  <a:gd name="connsiteX121" fmla="*/ 74588 w 273050"/>
                  <a:gd name="connsiteY121" fmla="*/ 292738 h 725487"/>
                  <a:gd name="connsiteX122" fmla="*/ 74754 w 273050"/>
                  <a:gd name="connsiteY122" fmla="*/ 246647 h 725487"/>
                  <a:gd name="connsiteX123" fmla="*/ 69296 w 273050"/>
                  <a:gd name="connsiteY123" fmla="*/ 260497 h 725487"/>
                  <a:gd name="connsiteX124" fmla="*/ 64665 w 273050"/>
                  <a:gd name="connsiteY124" fmla="*/ 275028 h 725487"/>
                  <a:gd name="connsiteX125" fmla="*/ 60531 w 273050"/>
                  <a:gd name="connsiteY125" fmla="*/ 289786 h 725487"/>
                  <a:gd name="connsiteX126" fmla="*/ 57388 w 273050"/>
                  <a:gd name="connsiteY126" fmla="*/ 304998 h 725487"/>
                  <a:gd name="connsiteX127" fmla="*/ 54577 w 273050"/>
                  <a:gd name="connsiteY127" fmla="*/ 320210 h 725487"/>
                  <a:gd name="connsiteX128" fmla="*/ 52096 w 273050"/>
                  <a:gd name="connsiteY128" fmla="*/ 335876 h 725487"/>
                  <a:gd name="connsiteX129" fmla="*/ 50111 w 273050"/>
                  <a:gd name="connsiteY129" fmla="*/ 351770 h 725487"/>
                  <a:gd name="connsiteX130" fmla="*/ 48457 w 273050"/>
                  <a:gd name="connsiteY130" fmla="*/ 367663 h 725487"/>
                  <a:gd name="connsiteX131" fmla="*/ 47134 w 273050"/>
                  <a:gd name="connsiteY131" fmla="*/ 383556 h 725487"/>
                  <a:gd name="connsiteX132" fmla="*/ 46142 w 273050"/>
                  <a:gd name="connsiteY132" fmla="*/ 389686 h 725487"/>
                  <a:gd name="connsiteX133" fmla="*/ 44654 w 273050"/>
                  <a:gd name="connsiteY133" fmla="*/ 394908 h 725487"/>
                  <a:gd name="connsiteX134" fmla="*/ 42504 w 273050"/>
                  <a:gd name="connsiteY134" fmla="*/ 399676 h 725487"/>
                  <a:gd name="connsiteX135" fmla="*/ 39857 w 273050"/>
                  <a:gd name="connsiteY135" fmla="*/ 403763 h 725487"/>
                  <a:gd name="connsiteX136" fmla="*/ 37046 w 273050"/>
                  <a:gd name="connsiteY136" fmla="*/ 407169 h 725487"/>
                  <a:gd name="connsiteX137" fmla="*/ 33573 w 273050"/>
                  <a:gd name="connsiteY137" fmla="*/ 409666 h 725487"/>
                  <a:gd name="connsiteX138" fmla="*/ 30100 w 273050"/>
                  <a:gd name="connsiteY138" fmla="*/ 411710 h 725487"/>
                  <a:gd name="connsiteX139" fmla="*/ 26627 w 273050"/>
                  <a:gd name="connsiteY139" fmla="*/ 413072 h 725487"/>
                  <a:gd name="connsiteX140" fmla="*/ 22823 w 273050"/>
                  <a:gd name="connsiteY140" fmla="*/ 413753 h 725487"/>
                  <a:gd name="connsiteX141" fmla="*/ 19184 w 273050"/>
                  <a:gd name="connsiteY141" fmla="*/ 413753 h 725487"/>
                  <a:gd name="connsiteX142" fmla="*/ 15546 w 273050"/>
                  <a:gd name="connsiteY142" fmla="*/ 413072 h 725487"/>
                  <a:gd name="connsiteX143" fmla="*/ 12073 w 273050"/>
                  <a:gd name="connsiteY143" fmla="*/ 411937 h 725487"/>
                  <a:gd name="connsiteX144" fmla="*/ 8931 w 273050"/>
                  <a:gd name="connsiteY144" fmla="*/ 409893 h 725487"/>
                  <a:gd name="connsiteX145" fmla="*/ 6119 w 273050"/>
                  <a:gd name="connsiteY145" fmla="*/ 407169 h 725487"/>
                  <a:gd name="connsiteX146" fmla="*/ 3638 w 273050"/>
                  <a:gd name="connsiteY146" fmla="*/ 403763 h 725487"/>
                  <a:gd name="connsiteX147" fmla="*/ 1819 w 273050"/>
                  <a:gd name="connsiteY147" fmla="*/ 399903 h 725487"/>
                  <a:gd name="connsiteX148" fmla="*/ 661 w 273050"/>
                  <a:gd name="connsiteY148" fmla="*/ 395135 h 725487"/>
                  <a:gd name="connsiteX149" fmla="*/ 0 w 273050"/>
                  <a:gd name="connsiteY149" fmla="*/ 389686 h 725487"/>
                  <a:gd name="connsiteX150" fmla="*/ 165 w 273050"/>
                  <a:gd name="connsiteY150" fmla="*/ 383556 h 725487"/>
                  <a:gd name="connsiteX151" fmla="*/ 1488 w 273050"/>
                  <a:gd name="connsiteY151" fmla="*/ 368571 h 725487"/>
                  <a:gd name="connsiteX152" fmla="*/ 2977 w 273050"/>
                  <a:gd name="connsiteY152" fmla="*/ 353359 h 725487"/>
                  <a:gd name="connsiteX153" fmla="*/ 4465 w 273050"/>
                  <a:gd name="connsiteY153" fmla="*/ 338147 h 725487"/>
                  <a:gd name="connsiteX154" fmla="*/ 6450 w 273050"/>
                  <a:gd name="connsiteY154" fmla="*/ 323389 h 725487"/>
                  <a:gd name="connsiteX155" fmla="*/ 8600 w 273050"/>
                  <a:gd name="connsiteY155" fmla="*/ 308631 h 725487"/>
                  <a:gd name="connsiteX156" fmla="*/ 10915 w 273050"/>
                  <a:gd name="connsiteY156" fmla="*/ 293646 h 725487"/>
                  <a:gd name="connsiteX157" fmla="*/ 13561 w 273050"/>
                  <a:gd name="connsiteY157" fmla="*/ 279342 h 725487"/>
                  <a:gd name="connsiteX158" fmla="*/ 16869 w 273050"/>
                  <a:gd name="connsiteY158" fmla="*/ 265038 h 725487"/>
                  <a:gd name="connsiteX159" fmla="*/ 20342 w 273050"/>
                  <a:gd name="connsiteY159" fmla="*/ 250961 h 725487"/>
                  <a:gd name="connsiteX160" fmla="*/ 24311 w 273050"/>
                  <a:gd name="connsiteY160" fmla="*/ 237565 h 725487"/>
                  <a:gd name="connsiteX161" fmla="*/ 28942 w 273050"/>
                  <a:gd name="connsiteY161" fmla="*/ 224397 h 725487"/>
                  <a:gd name="connsiteX162" fmla="*/ 34069 w 273050"/>
                  <a:gd name="connsiteY162" fmla="*/ 211455 h 725487"/>
                  <a:gd name="connsiteX163" fmla="*/ 39857 w 273050"/>
                  <a:gd name="connsiteY163" fmla="*/ 199422 h 725487"/>
                  <a:gd name="connsiteX164" fmla="*/ 46307 w 273050"/>
                  <a:gd name="connsiteY164" fmla="*/ 187615 h 725487"/>
                  <a:gd name="connsiteX165" fmla="*/ 53419 w 273050"/>
                  <a:gd name="connsiteY165" fmla="*/ 176263 h 725487"/>
                  <a:gd name="connsiteX166" fmla="*/ 61192 w 273050"/>
                  <a:gd name="connsiteY166" fmla="*/ 165819 h 725487"/>
                  <a:gd name="connsiteX167" fmla="*/ 70454 w 273050"/>
                  <a:gd name="connsiteY167" fmla="*/ 157418 h 725487"/>
                  <a:gd name="connsiteX168" fmla="*/ 79716 w 273050"/>
                  <a:gd name="connsiteY168" fmla="*/ 150607 h 725487"/>
                  <a:gd name="connsiteX169" fmla="*/ 88646 w 273050"/>
                  <a:gd name="connsiteY169" fmla="*/ 144704 h 725487"/>
                  <a:gd name="connsiteX170" fmla="*/ 97577 w 273050"/>
                  <a:gd name="connsiteY170" fmla="*/ 140390 h 725487"/>
                  <a:gd name="connsiteX171" fmla="*/ 106343 w 273050"/>
                  <a:gd name="connsiteY171" fmla="*/ 136757 h 725487"/>
                  <a:gd name="connsiteX172" fmla="*/ 114943 w 273050"/>
                  <a:gd name="connsiteY172" fmla="*/ 134260 h 725487"/>
                  <a:gd name="connsiteX173" fmla="*/ 123212 w 273050"/>
                  <a:gd name="connsiteY173" fmla="*/ 132670 h 725487"/>
                  <a:gd name="connsiteX174" fmla="*/ 130985 w 273050"/>
                  <a:gd name="connsiteY174" fmla="*/ 131989 h 725487"/>
                  <a:gd name="connsiteX175" fmla="*/ 136413 w 273050"/>
                  <a:gd name="connsiteY175" fmla="*/ 0 h 725487"/>
                  <a:gd name="connsiteX176" fmla="*/ 145694 w 273050"/>
                  <a:gd name="connsiteY176" fmla="*/ 678 h 725487"/>
                  <a:gd name="connsiteX177" fmla="*/ 154296 w 273050"/>
                  <a:gd name="connsiteY177" fmla="*/ 2485 h 725487"/>
                  <a:gd name="connsiteX178" fmla="*/ 162672 w 273050"/>
                  <a:gd name="connsiteY178" fmla="*/ 5649 h 725487"/>
                  <a:gd name="connsiteX179" fmla="*/ 170142 w 273050"/>
                  <a:gd name="connsiteY179" fmla="*/ 9716 h 725487"/>
                  <a:gd name="connsiteX180" fmla="*/ 177159 w 273050"/>
                  <a:gd name="connsiteY180" fmla="*/ 15139 h 725487"/>
                  <a:gd name="connsiteX181" fmla="*/ 183271 w 273050"/>
                  <a:gd name="connsiteY181" fmla="*/ 21239 h 725487"/>
                  <a:gd name="connsiteX182" fmla="*/ 188478 w 273050"/>
                  <a:gd name="connsiteY182" fmla="*/ 28018 h 725487"/>
                  <a:gd name="connsiteX183" fmla="*/ 192553 w 273050"/>
                  <a:gd name="connsiteY183" fmla="*/ 35474 h 725487"/>
                  <a:gd name="connsiteX184" fmla="*/ 195722 w 273050"/>
                  <a:gd name="connsiteY184" fmla="*/ 43382 h 725487"/>
                  <a:gd name="connsiteX185" fmla="*/ 197986 w 273050"/>
                  <a:gd name="connsiteY185" fmla="*/ 52194 h 725487"/>
                  <a:gd name="connsiteX186" fmla="*/ 198438 w 273050"/>
                  <a:gd name="connsiteY186" fmla="*/ 61232 h 725487"/>
                  <a:gd name="connsiteX187" fmla="*/ 197986 w 273050"/>
                  <a:gd name="connsiteY187" fmla="*/ 70270 h 725487"/>
                  <a:gd name="connsiteX188" fmla="*/ 195722 w 273050"/>
                  <a:gd name="connsiteY188" fmla="*/ 78856 h 725487"/>
                  <a:gd name="connsiteX189" fmla="*/ 192553 w 273050"/>
                  <a:gd name="connsiteY189" fmla="*/ 86764 h 725487"/>
                  <a:gd name="connsiteX190" fmla="*/ 188478 w 273050"/>
                  <a:gd name="connsiteY190" fmla="*/ 94446 h 725487"/>
                  <a:gd name="connsiteX191" fmla="*/ 183271 w 273050"/>
                  <a:gd name="connsiteY191" fmla="*/ 101225 h 725487"/>
                  <a:gd name="connsiteX192" fmla="*/ 177159 w 273050"/>
                  <a:gd name="connsiteY192" fmla="*/ 107325 h 725487"/>
                  <a:gd name="connsiteX193" fmla="*/ 170142 w 273050"/>
                  <a:gd name="connsiteY193" fmla="*/ 112522 h 725487"/>
                  <a:gd name="connsiteX194" fmla="*/ 162672 w 273050"/>
                  <a:gd name="connsiteY194" fmla="*/ 116589 h 725487"/>
                  <a:gd name="connsiteX195" fmla="*/ 154296 w 273050"/>
                  <a:gd name="connsiteY195" fmla="*/ 119753 h 725487"/>
                  <a:gd name="connsiteX196" fmla="*/ 145694 w 273050"/>
                  <a:gd name="connsiteY196" fmla="*/ 121560 h 725487"/>
                  <a:gd name="connsiteX197" fmla="*/ 136413 w 273050"/>
                  <a:gd name="connsiteY197" fmla="*/ 122238 h 725487"/>
                  <a:gd name="connsiteX198" fmla="*/ 127358 w 273050"/>
                  <a:gd name="connsiteY198" fmla="*/ 121560 h 725487"/>
                  <a:gd name="connsiteX199" fmla="*/ 118756 w 273050"/>
                  <a:gd name="connsiteY199" fmla="*/ 119753 h 725487"/>
                  <a:gd name="connsiteX200" fmla="*/ 110380 w 273050"/>
                  <a:gd name="connsiteY200" fmla="*/ 116589 h 725487"/>
                  <a:gd name="connsiteX201" fmla="*/ 102683 w 273050"/>
                  <a:gd name="connsiteY201" fmla="*/ 112522 h 725487"/>
                  <a:gd name="connsiteX202" fmla="*/ 95892 w 273050"/>
                  <a:gd name="connsiteY202" fmla="*/ 107325 h 725487"/>
                  <a:gd name="connsiteX203" fmla="*/ 89780 w 273050"/>
                  <a:gd name="connsiteY203" fmla="*/ 101225 h 725487"/>
                  <a:gd name="connsiteX204" fmla="*/ 84574 w 273050"/>
                  <a:gd name="connsiteY204" fmla="*/ 94446 h 725487"/>
                  <a:gd name="connsiteX205" fmla="*/ 80499 w 273050"/>
                  <a:gd name="connsiteY205" fmla="*/ 86764 h 725487"/>
                  <a:gd name="connsiteX206" fmla="*/ 77330 w 273050"/>
                  <a:gd name="connsiteY206" fmla="*/ 78856 h 725487"/>
                  <a:gd name="connsiteX207" fmla="*/ 75292 w 273050"/>
                  <a:gd name="connsiteY207" fmla="*/ 70270 h 725487"/>
                  <a:gd name="connsiteX208" fmla="*/ 74613 w 273050"/>
                  <a:gd name="connsiteY208" fmla="*/ 61232 h 725487"/>
                  <a:gd name="connsiteX209" fmla="*/ 75292 w 273050"/>
                  <a:gd name="connsiteY209" fmla="*/ 52194 h 725487"/>
                  <a:gd name="connsiteX210" fmla="*/ 77330 w 273050"/>
                  <a:gd name="connsiteY210" fmla="*/ 43382 h 725487"/>
                  <a:gd name="connsiteX211" fmla="*/ 80499 w 273050"/>
                  <a:gd name="connsiteY211" fmla="*/ 35474 h 725487"/>
                  <a:gd name="connsiteX212" fmla="*/ 84574 w 273050"/>
                  <a:gd name="connsiteY212" fmla="*/ 28018 h 725487"/>
                  <a:gd name="connsiteX213" fmla="*/ 89780 w 273050"/>
                  <a:gd name="connsiteY213" fmla="*/ 21239 h 725487"/>
                  <a:gd name="connsiteX214" fmla="*/ 95892 w 273050"/>
                  <a:gd name="connsiteY214" fmla="*/ 15139 h 725487"/>
                  <a:gd name="connsiteX215" fmla="*/ 102683 w 273050"/>
                  <a:gd name="connsiteY215" fmla="*/ 9716 h 725487"/>
                  <a:gd name="connsiteX216" fmla="*/ 110380 w 273050"/>
                  <a:gd name="connsiteY216" fmla="*/ 5649 h 725487"/>
                  <a:gd name="connsiteX217" fmla="*/ 118756 w 273050"/>
                  <a:gd name="connsiteY217" fmla="*/ 2485 h 725487"/>
                  <a:gd name="connsiteX218" fmla="*/ 127358 w 273050"/>
                  <a:gd name="connsiteY218" fmla="*/ 678 h 72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73050" h="725487">
                    <a:moveTo>
                      <a:pt x="138758" y="131762"/>
                    </a:moveTo>
                    <a:lnTo>
                      <a:pt x="146035" y="132443"/>
                    </a:lnTo>
                    <a:lnTo>
                      <a:pt x="152981" y="133578"/>
                    </a:lnTo>
                    <a:lnTo>
                      <a:pt x="159431" y="134941"/>
                    </a:lnTo>
                    <a:lnTo>
                      <a:pt x="165550" y="136984"/>
                    </a:lnTo>
                    <a:lnTo>
                      <a:pt x="171008" y="139028"/>
                    </a:lnTo>
                    <a:lnTo>
                      <a:pt x="176135" y="141298"/>
                    </a:lnTo>
                    <a:lnTo>
                      <a:pt x="180435" y="143341"/>
                    </a:lnTo>
                    <a:lnTo>
                      <a:pt x="184404" y="145385"/>
                    </a:lnTo>
                    <a:lnTo>
                      <a:pt x="187712" y="147428"/>
                    </a:lnTo>
                    <a:lnTo>
                      <a:pt x="190193" y="149018"/>
                    </a:lnTo>
                    <a:lnTo>
                      <a:pt x="192177" y="150380"/>
                    </a:lnTo>
                    <a:lnTo>
                      <a:pt x="193335" y="151288"/>
                    </a:lnTo>
                    <a:lnTo>
                      <a:pt x="193831" y="151515"/>
                    </a:lnTo>
                    <a:lnTo>
                      <a:pt x="193996" y="151742"/>
                    </a:lnTo>
                    <a:lnTo>
                      <a:pt x="194658" y="152196"/>
                    </a:lnTo>
                    <a:lnTo>
                      <a:pt x="195816" y="153104"/>
                    </a:lnTo>
                    <a:lnTo>
                      <a:pt x="197469" y="154240"/>
                    </a:lnTo>
                    <a:lnTo>
                      <a:pt x="199289" y="155829"/>
                    </a:lnTo>
                    <a:lnTo>
                      <a:pt x="201769" y="157872"/>
                    </a:lnTo>
                    <a:lnTo>
                      <a:pt x="204416" y="160370"/>
                    </a:lnTo>
                    <a:lnTo>
                      <a:pt x="207227" y="163548"/>
                    </a:lnTo>
                    <a:lnTo>
                      <a:pt x="210535" y="166954"/>
                    </a:lnTo>
                    <a:lnTo>
                      <a:pt x="213843" y="171268"/>
                    </a:lnTo>
                    <a:lnTo>
                      <a:pt x="217316" y="175809"/>
                    </a:lnTo>
                    <a:lnTo>
                      <a:pt x="221119" y="181485"/>
                    </a:lnTo>
                    <a:lnTo>
                      <a:pt x="224758" y="187615"/>
                    </a:lnTo>
                    <a:lnTo>
                      <a:pt x="228562" y="194200"/>
                    </a:lnTo>
                    <a:lnTo>
                      <a:pt x="232696" y="201692"/>
                    </a:lnTo>
                    <a:lnTo>
                      <a:pt x="236500" y="209866"/>
                    </a:lnTo>
                    <a:lnTo>
                      <a:pt x="240469" y="219175"/>
                    </a:lnTo>
                    <a:lnTo>
                      <a:pt x="244273" y="228938"/>
                    </a:lnTo>
                    <a:lnTo>
                      <a:pt x="248077" y="239609"/>
                    </a:lnTo>
                    <a:lnTo>
                      <a:pt x="251881" y="251188"/>
                    </a:lnTo>
                    <a:lnTo>
                      <a:pt x="255354" y="263903"/>
                    </a:lnTo>
                    <a:lnTo>
                      <a:pt x="258496" y="277299"/>
                    </a:lnTo>
                    <a:lnTo>
                      <a:pt x="261804" y="291602"/>
                    </a:lnTo>
                    <a:lnTo>
                      <a:pt x="264616" y="307269"/>
                    </a:lnTo>
                    <a:lnTo>
                      <a:pt x="267096" y="323616"/>
                    </a:lnTo>
                    <a:lnTo>
                      <a:pt x="269577" y="341098"/>
                    </a:lnTo>
                    <a:lnTo>
                      <a:pt x="271396" y="359716"/>
                    </a:lnTo>
                    <a:lnTo>
                      <a:pt x="272885" y="379469"/>
                    </a:lnTo>
                    <a:lnTo>
                      <a:pt x="273050" y="385599"/>
                    </a:lnTo>
                    <a:lnTo>
                      <a:pt x="272554" y="391049"/>
                    </a:lnTo>
                    <a:lnTo>
                      <a:pt x="271231" y="395817"/>
                    </a:lnTo>
                    <a:lnTo>
                      <a:pt x="269412" y="399903"/>
                    </a:lnTo>
                    <a:lnTo>
                      <a:pt x="266931" y="403309"/>
                    </a:lnTo>
                    <a:lnTo>
                      <a:pt x="264119" y="405807"/>
                    </a:lnTo>
                    <a:lnTo>
                      <a:pt x="260977" y="407850"/>
                    </a:lnTo>
                    <a:lnTo>
                      <a:pt x="257504" y="409212"/>
                    </a:lnTo>
                    <a:lnTo>
                      <a:pt x="254031" y="409893"/>
                    </a:lnTo>
                    <a:lnTo>
                      <a:pt x="250393" y="409893"/>
                    </a:lnTo>
                    <a:lnTo>
                      <a:pt x="246589" y="409212"/>
                    </a:lnTo>
                    <a:lnTo>
                      <a:pt x="242950" y="407850"/>
                    </a:lnTo>
                    <a:lnTo>
                      <a:pt x="239312" y="405807"/>
                    </a:lnTo>
                    <a:lnTo>
                      <a:pt x="236004" y="403082"/>
                    </a:lnTo>
                    <a:lnTo>
                      <a:pt x="233193" y="399676"/>
                    </a:lnTo>
                    <a:lnTo>
                      <a:pt x="230546" y="395817"/>
                    </a:lnTo>
                    <a:lnTo>
                      <a:pt x="228396" y="391049"/>
                    </a:lnTo>
                    <a:lnTo>
                      <a:pt x="226908" y="385599"/>
                    </a:lnTo>
                    <a:lnTo>
                      <a:pt x="225916" y="379469"/>
                    </a:lnTo>
                    <a:lnTo>
                      <a:pt x="224593" y="364711"/>
                    </a:lnTo>
                    <a:lnTo>
                      <a:pt x="223104" y="350180"/>
                    </a:lnTo>
                    <a:lnTo>
                      <a:pt x="221450" y="335195"/>
                    </a:lnTo>
                    <a:lnTo>
                      <a:pt x="219300" y="320891"/>
                    </a:lnTo>
                    <a:lnTo>
                      <a:pt x="216819" y="306587"/>
                    </a:lnTo>
                    <a:lnTo>
                      <a:pt x="214008" y="292284"/>
                    </a:lnTo>
                    <a:lnTo>
                      <a:pt x="210700" y="278434"/>
                    </a:lnTo>
                    <a:lnTo>
                      <a:pt x="206566" y="265038"/>
                    </a:lnTo>
                    <a:lnTo>
                      <a:pt x="202100" y="251642"/>
                    </a:lnTo>
                    <a:lnTo>
                      <a:pt x="196808" y="238928"/>
                    </a:lnTo>
                    <a:lnTo>
                      <a:pt x="196808" y="247555"/>
                    </a:lnTo>
                    <a:lnTo>
                      <a:pt x="196808" y="257318"/>
                    </a:lnTo>
                    <a:lnTo>
                      <a:pt x="196808" y="268444"/>
                    </a:lnTo>
                    <a:lnTo>
                      <a:pt x="196808" y="280023"/>
                    </a:lnTo>
                    <a:lnTo>
                      <a:pt x="196808" y="292284"/>
                    </a:lnTo>
                    <a:lnTo>
                      <a:pt x="248408" y="515016"/>
                    </a:lnTo>
                    <a:lnTo>
                      <a:pt x="194823" y="515016"/>
                    </a:lnTo>
                    <a:lnTo>
                      <a:pt x="194823" y="691884"/>
                    </a:lnTo>
                    <a:lnTo>
                      <a:pt x="194493" y="698015"/>
                    </a:lnTo>
                    <a:lnTo>
                      <a:pt x="193335" y="703464"/>
                    </a:lnTo>
                    <a:lnTo>
                      <a:pt x="191681" y="708232"/>
                    </a:lnTo>
                    <a:lnTo>
                      <a:pt x="189366" y="712318"/>
                    </a:lnTo>
                    <a:lnTo>
                      <a:pt x="186719" y="715724"/>
                    </a:lnTo>
                    <a:lnTo>
                      <a:pt x="183743" y="718449"/>
                    </a:lnTo>
                    <a:lnTo>
                      <a:pt x="180269" y="720265"/>
                    </a:lnTo>
                    <a:lnTo>
                      <a:pt x="176796" y="721854"/>
                    </a:lnTo>
                    <a:lnTo>
                      <a:pt x="173158" y="722536"/>
                    </a:lnTo>
                    <a:lnTo>
                      <a:pt x="169354" y="722536"/>
                    </a:lnTo>
                    <a:lnTo>
                      <a:pt x="165881" y="721854"/>
                    </a:lnTo>
                    <a:lnTo>
                      <a:pt x="162408" y="720265"/>
                    </a:lnTo>
                    <a:lnTo>
                      <a:pt x="158935" y="718449"/>
                    </a:lnTo>
                    <a:lnTo>
                      <a:pt x="155958" y="715724"/>
                    </a:lnTo>
                    <a:lnTo>
                      <a:pt x="153312" y="712318"/>
                    </a:lnTo>
                    <a:lnTo>
                      <a:pt x="150831" y="708232"/>
                    </a:lnTo>
                    <a:lnTo>
                      <a:pt x="149177" y="703464"/>
                    </a:lnTo>
                    <a:lnTo>
                      <a:pt x="148185" y="698015"/>
                    </a:lnTo>
                    <a:lnTo>
                      <a:pt x="147854" y="691884"/>
                    </a:lnTo>
                    <a:lnTo>
                      <a:pt x="147854" y="515016"/>
                    </a:lnTo>
                    <a:lnTo>
                      <a:pt x="124866" y="515016"/>
                    </a:lnTo>
                    <a:lnTo>
                      <a:pt x="124866" y="690976"/>
                    </a:lnTo>
                    <a:lnTo>
                      <a:pt x="124535" y="697106"/>
                    </a:lnTo>
                    <a:lnTo>
                      <a:pt x="123212" y="703010"/>
                    </a:lnTo>
                    <a:lnTo>
                      <a:pt x="121227" y="708232"/>
                    </a:lnTo>
                    <a:lnTo>
                      <a:pt x="118746" y="713000"/>
                    </a:lnTo>
                    <a:lnTo>
                      <a:pt x="115604" y="717086"/>
                    </a:lnTo>
                    <a:lnTo>
                      <a:pt x="111966" y="720492"/>
                    </a:lnTo>
                    <a:lnTo>
                      <a:pt x="107831" y="723217"/>
                    </a:lnTo>
                    <a:lnTo>
                      <a:pt x="103531" y="724806"/>
                    </a:lnTo>
                    <a:lnTo>
                      <a:pt x="98900" y="725487"/>
                    </a:lnTo>
                    <a:lnTo>
                      <a:pt x="94269" y="724806"/>
                    </a:lnTo>
                    <a:lnTo>
                      <a:pt x="89969" y="723217"/>
                    </a:lnTo>
                    <a:lnTo>
                      <a:pt x="86166" y="720492"/>
                    </a:lnTo>
                    <a:lnTo>
                      <a:pt x="82527" y="717086"/>
                    </a:lnTo>
                    <a:lnTo>
                      <a:pt x="79716" y="713000"/>
                    </a:lnTo>
                    <a:lnTo>
                      <a:pt x="77400" y="708232"/>
                    </a:lnTo>
                    <a:lnTo>
                      <a:pt x="75746" y="703010"/>
                    </a:lnTo>
                    <a:lnTo>
                      <a:pt x="74754" y="697106"/>
                    </a:lnTo>
                    <a:lnTo>
                      <a:pt x="74257" y="690976"/>
                    </a:lnTo>
                    <a:lnTo>
                      <a:pt x="74257" y="515016"/>
                    </a:lnTo>
                    <a:lnTo>
                      <a:pt x="21500" y="515016"/>
                    </a:lnTo>
                    <a:lnTo>
                      <a:pt x="74588" y="292738"/>
                    </a:lnTo>
                    <a:lnTo>
                      <a:pt x="74754" y="246647"/>
                    </a:lnTo>
                    <a:lnTo>
                      <a:pt x="69296" y="260497"/>
                    </a:lnTo>
                    <a:lnTo>
                      <a:pt x="64665" y="275028"/>
                    </a:lnTo>
                    <a:lnTo>
                      <a:pt x="60531" y="289786"/>
                    </a:lnTo>
                    <a:lnTo>
                      <a:pt x="57388" y="304998"/>
                    </a:lnTo>
                    <a:lnTo>
                      <a:pt x="54577" y="320210"/>
                    </a:lnTo>
                    <a:lnTo>
                      <a:pt x="52096" y="335876"/>
                    </a:lnTo>
                    <a:lnTo>
                      <a:pt x="50111" y="351770"/>
                    </a:lnTo>
                    <a:lnTo>
                      <a:pt x="48457" y="367663"/>
                    </a:lnTo>
                    <a:lnTo>
                      <a:pt x="47134" y="383556"/>
                    </a:lnTo>
                    <a:lnTo>
                      <a:pt x="46142" y="389686"/>
                    </a:lnTo>
                    <a:lnTo>
                      <a:pt x="44654" y="394908"/>
                    </a:lnTo>
                    <a:lnTo>
                      <a:pt x="42504" y="399676"/>
                    </a:lnTo>
                    <a:lnTo>
                      <a:pt x="39857" y="403763"/>
                    </a:lnTo>
                    <a:lnTo>
                      <a:pt x="37046" y="407169"/>
                    </a:lnTo>
                    <a:lnTo>
                      <a:pt x="33573" y="409666"/>
                    </a:lnTo>
                    <a:lnTo>
                      <a:pt x="30100" y="411710"/>
                    </a:lnTo>
                    <a:lnTo>
                      <a:pt x="26627" y="413072"/>
                    </a:lnTo>
                    <a:lnTo>
                      <a:pt x="22823" y="413753"/>
                    </a:lnTo>
                    <a:lnTo>
                      <a:pt x="19184" y="413753"/>
                    </a:lnTo>
                    <a:lnTo>
                      <a:pt x="15546" y="413072"/>
                    </a:lnTo>
                    <a:lnTo>
                      <a:pt x="12073" y="411937"/>
                    </a:lnTo>
                    <a:lnTo>
                      <a:pt x="8931" y="409893"/>
                    </a:lnTo>
                    <a:lnTo>
                      <a:pt x="6119" y="407169"/>
                    </a:lnTo>
                    <a:lnTo>
                      <a:pt x="3638" y="403763"/>
                    </a:lnTo>
                    <a:lnTo>
                      <a:pt x="1819" y="399903"/>
                    </a:lnTo>
                    <a:lnTo>
                      <a:pt x="661" y="395135"/>
                    </a:lnTo>
                    <a:lnTo>
                      <a:pt x="0" y="389686"/>
                    </a:lnTo>
                    <a:lnTo>
                      <a:pt x="165" y="383556"/>
                    </a:lnTo>
                    <a:lnTo>
                      <a:pt x="1488" y="368571"/>
                    </a:lnTo>
                    <a:lnTo>
                      <a:pt x="2977" y="353359"/>
                    </a:lnTo>
                    <a:lnTo>
                      <a:pt x="4465" y="338147"/>
                    </a:lnTo>
                    <a:lnTo>
                      <a:pt x="6450" y="323389"/>
                    </a:lnTo>
                    <a:lnTo>
                      <a:pt x="8600" y="308631"/>
                    </a:lnTo>
                    <a:lnTo>
                      <a:pt x="10915" y="293646"/>
                    </a:lnTo>
                    <a:lnTo>
                      <a:pt x="13561" y="279342"/>
                    </a:lnTo>
                    <a:lnTo>
                      <a:pt x="16869" y="265038"/>
                    </a:lnTo>
                    <a:lnTo>
                      <a:pt x="20342" y="250961"/>
                    </a:lnTo>
                    <a:lnTo>
                      <a:pt x="24311" y="237565"/>
                    </a:lnTo>
                    <a:lnTo>
                      <a:pt x="28942" y="224397"/>
                    </a:lnTo>
                    <a:lnTo>
                      <a:pt x="34069" y="211455"/>
                    </a:lnTo>
                    <a:lnTo>
                      <a:pt x="39857" y="199422"/>
                    </a:lnTo>
                    <a:lnTo>
                      <a:pt x="46307" y="187615"/>
                    </a:lnTo>
                    <a:lnTo>
                      <a:pt x="53419" y="176263"/>
                    </a:lnTo>
                    <a:lnTo>
                      <a:pt x="61192" y="165819"/>
                    </a:lnTo>
                    <a:lnTo>
                      <a:pt x="70454" y="157418"/>
                    </a:lnTo>
                    <a:lnTo>
                      <a:pt x="79716" y="150607"/>
                    </a:lnTo>
                    <a:lnTo>
                      <a:pt x="88646" y="144704"/>
                    </a:lnTo>
                    <a:lnTo>
                      <a:pt x="97577" y="140390"/>
                    </a:lnTo>
                    <a:lnTo>
                      <a:pt x="106343" y="136757"/>
                    </a:lnTo>
                    <a:lnTo>
                      <a:pt x="114943" y="134260"/>
                    </a:lnTo>
                    <a:lnTo>
                      <a:pt x="123212" y="132670"/>
                    </a:lnTo>
                    <a:lnTo>
                      <a:pt x="130985" y="131989"/>
                    </a:lnTo>
                    <a:close/>
                    <a:moveTo>
                      <a:pt x="136413" y="0"/>
                    </a:moveTo>
                    <a:lnTo>
                      <a:pt x="145694" y="678"/>
                    </a:lnTo>
                    <a:lnTo>
                      <a:pt x="154296" y="2485"/>
                    </a:lnTo>
                    <a:lnTo>
                      <a:pt x="162672" y="5649"/>
                    </a:lnTo>
                    <a:lnTo>
                      <a:pt x="170142" y="9716"/>
                    </a:lnTo>
                    <a:lnTo>
                      <a:pt x="177159" y="15139"/>
                    </a:lnTo>
                    <a:lnTo>
                      <a:pt x="183271" y="21239"/>
                    </a:lnTo>
                    <a:lnTo>
                      <a:pt x="188478" y="28018"/>
                    </a:lnTo>
                    <a:lnTo>
                      <a:pt x="192553" y="35474"/>
                    </a:lnTo>
                    <a:lnTo>
                      <a:pt x="195722" y="43382"/>
                    </a:lnTo>
                    <a:lnTo>
                      <a:pt x="197986" y="52194"/>
                    </a:lnTo>
                    <a:lnTo>
                      <a:pt x="198438" y="61232"/>
                    </a:lnTo>
                    <a:lnTo>
                      <a:pt x="197986" y="70270"/>
                    </a:lnTo>
                    <a:lnTo>
                      <a:pt x="195722" y="78856"/>
                    </a:lnTo>
                    <a:lnTo>
                      <a:pt x="192553" y="86764"/>
                    </a:lnTo>
                    <a:lnTo>
                      <a:pt x="188478" y="94446"/>
                    </a:lnTo>
                    <a:lnTo>
                      <a:pt x="183271" y="101225"/>
                    </a:lnTo>
                    <a:lnTo>
                      <a:pt x="177159" y="107325"/>
                    </a:lnTo>
                    <a:lnTo>
                      <a:pt x="170142" y="112522"/>
                    </a:lnTo>
                    <a:lnTo>
                      <a:pt x="162672" y="116589"/>
                    </a:lnTo>
                    <a:lnTo>
                      <a:pt x="154296" y="119753"/>
                    </a:lnTo>
                    <a:lnTo>
                      <a:pt x="145694" y="121560"/>
                    </a:lnTo>
                    <a:lnTo>
                      <a:pt x="136413" y="122238"/>
                    </a:lnTo>
                    <a:lnTo>
                      <a:pt x="127358" y="121560"/>
                    </a:lnTo>
                    <a:lnTo>
                      <a:pt x="118756" y="119753"/>
                    </a:lnTo>
                    <a:lnTo>
                      <a:pt x="110380" y="116589"/>
                    </a:lnTo>
                    <a:lnTo>
                      <a:pt x="102683" y="112522"/>
                    </a:lnTo>
                    <a:lnTo>
                      <a:pt x="95892" y="107325"/>
                    </a:lnTo>
                    <a:lnTo>
                      <a:pt x="89780" y="101225"/>
                    </a:lnTo>
                    <a:lnTo>
                      <a:pt x="84574" y="94446"/>
                    </a:lnTo>
                    <a:lnTo>
                      <a:pt x="80499" y="86764"/>
                    </a:lnTo>
                    <a:lnTo>
                      <a:pt x="77330" y="78856"/>
                    </a:lnTo>
                    <a:lnTo>
                      <a:pt x="75292" y="70270"/>
                    </a:lnTo>
                    <a:lnTo>
                      <a:pt x="74613" y="61232"/>
                    </a:lnTo>
                    <a:lnTo>
                      <a:pt x="75292" y="52194"/>
                    </a:lnTo>
                    <a:lnTo>
                      <a:pt x="77330" y="43382"/>
                    </a:lnTo>
                    <a:lnTo>
                      <a:pt x="80499" y="35474"/>
                    </a:lnTo>
                    <a:lnTo>
                      <a:pt x="84574" y="28018"/>
                    </a:lnTo>
                    <a:lnTo>
                      <a:pt x="89780" y="21239"/>
                    </a:lnTo>
                    <a:lnTo>
                      <a:pt x="95892" y="15139"/>
                    </a:lnTo>
                    <a:lnTo>
                      <a:pt x="102683" y="9716"/>
                    </a:lnTo>
                    <a:lnTo>
                      <a:pt x="110380" y="5649"/>
                    </a:lnTo>
                    <a:lnTo>
                      <a:pt x="118756" y="2485"/>
                    </a:lnTo>
                    <a:lnTo>
                      <a:pt x="127358" y="67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E70073AB-17EC-EB44-BA9A-C516417F6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491" y="3105150"/>
                <a:ext cx="273050" cy="725487"/>
              </a:xfrm>
              <a:custGeom>
                <a:avLst/>
                <a:gdLst>
                  <a:gd name="connsiteX0" fmla="*/ 138758 w 273050"/>
                  <a:gd name="connsiteY0" fmla="*/ 131762 h 725487"/>
                  <a:gd name="connsiteX1" fmla="*/ 146035 w 273050"/>
                  <a:gd name="connsiteY1" fmla="*/ 132443 h 725487"/>
                  <a:gd name="connsiteX2" fmla="*/ 152981 w 273050"/>
                  <a:gd name="connsiteY2" fmla="*/ 133578 h 725487"/>
                  <a:gd name="connsiteX3" fmla="*/ 159431 w 273050"/>
                  <a:gd name="connsiteY3" fmla="*/ 134941 h 725487"/>
                  <a:gd name="connsiteX4" fmla="*/ 165550 w 273050"/>
                  <a:gd name="connsiteY4" fmla="*/ 136984 h 725487"/>
                  <a:gd name="connsiteX5" fmla="*/ 171008 w 273050"/>
                  <a:gd name="connsiteY5" fmla="*/ 139028 h 725487"/>
                  <a:gd name="connsiteX6" fmla="*/ 176135 w 273050"/>
                  <a:gd name="connsiteY6" fmla="*/ 141298 h 725487"/>
                  <a:gd name="connsiteX7" fmla="*/ 180435 w 273050"/>
                  <a:gd name="connsiteY7" fmla="*/ 143341 h 725487"/>
                  <a:gd name="connsiteX8" fmla="*/ 184404 w 273050"/>
                  <a:gd name="connsiteY8" fmla="*/ 145385 h 725487"/>
                  <a:gd name="connsiteX9" fmla="*/ 187712 w 273050"/>
                  <a:gd name="connsiteY9" fmla="*/ 147428 h 725487"/>
                  <a:gd name="connsiteX10" fmla="*/ 190193 w 273050"/>
                  <a:gd name="connsiteY10" fmla="*/ 149018 h 725487"/>
                  <a:gd name="connsiteX11" fmla="*/ 192177 w 273050"/>
                  <a:gd name="connsiteY11" fmla="*/ 150380 h 725487"/>
                  <a:gd name="connsiteX12" fmla="*/ 193335 w 273050"/>
                  <a:gd name="connsiteY12" fmla="*/ 151288 h 725487"/>
                  <a:gd name="connsiteX13" fmla="*/ 193831 w 273050"/>
                  <a:gd name="connsiteY13" fmla="*/ 151515 h 725487"/>
                  <a:gd name="connsiteX14" fmla="*/ 193996 w 273050"/>
                  <a:gd name="connsiteY14" fmla="*/ 151742 h 725487"/>
                  <a:gd name="connsiteX15" fmla="*/ 194658 w 273050"/>
                  <a:gd name="connsiteY15" fmla="*/ 152196 h 725487"/>
                  <a:gd name="connsiteX16" fmla="*/ 195816 w 273050"/>
                  <a:gd name="connsiteY16" fmla="*/ 153104 h 725487"/>
                  <a:gd name="connsiteX17" fmla="*/ 197469 w 273050"/>
                  <a:gd name="connsiteY17" fmla="*/ 154240 h 725487"/>
                  <a:gd name="connsiteX18" fmla="*/ 199289 w 273050"/>
                  <a:gd name="connsiteY18" fmla="*/ 155829 h 725487"/>
                  <a:gd name="connsiteX19" fmla="*/ 201769 w 273050"/>
                  <a:gd name="connsiteY19" fmla="*/ 157872 h 725487"/>
                  <a:gd name="connsiteX20" fmla="*/ 204416 w 273050"/>
                  <a:gd name="connsiteY20" fmla="*/ 160370 h 725487"/>
                  <a:gd name="connsiteX21" fmla="*/ 207227 w 273050"/>
                  <a:gd name="connsiteY21" fmla="*/ 163548 h 725487"/>
                  <a:gd name="connsiteX22" fmla="*/ 210535 w 273050"/>
                  <a:gd name="connsiteY22" fmla="*/ 166954 h 725487"/>
                  <a:gd name="connsiteX23" fmla="*/ 213843 w 273050"/>
                  <a:gd name="connsiteY23" fmla="*/ 171268 h 725487"/>
                  <a:gd name="connsiteX24" fmla="*/ 217316 w 273050"/>
                  <a:gd name="connsiteY24" fmla="*/ 175809 h 725487"/>
                  <a:gd name="connsiteX25" fmla="*/ 221119 w 273050"/>
                  <a:gd name="connsiteY25" fmla="*/ 181485 h 725487"/>
                  <a:gd name="connsiteX26" fmla="*/ 224758 w 273050"/>
                  <a:gd name="connsiteY26" fmla="*/ 187615 h 725487"/>
                  <a:gd name="connsiteX27" fmla="*/ 228562 w 273050"/>
                  <a:gd name="connsiteY27" fmla="*/ 194200 h 725487"/>
                  <a:gd name="connsiteX28" fmla="*/ 232696 w 273050"/>
                  <a:gd name="connsiteY28" fmla="*/ 201692 h 725487"/>
                  <a:gd name="connsiteX29" fmla="*/ 236500 w 273050"/>
                  <a:gd name="connsiteY29" fmla="*/ 209866 h 725487"/>
                  <a:gd name="connsiteX30" fmla="*/ 240469 w 273050"/>
                  <a:gd name="connsiteY30" fmla="*/ 219175 h 725487"/>
                  <a:gd name="connsiteX31" fmla="*/ 244273 w 273050"/>
                  <a:gd name="connsiteY31" fmla="*/ 228938 h 725487"/>
                  <a:gd name="connsiteX32" fmla="*/ 248077 w 273050"/>
                  <a:gd name="connsiteY32" fmla="*/ 239609 h 725487"/>
                  <a:gd name="connsiteX33" fmla="*/ 251881 w 273050"/>
                  <a:gd name="connsiteY33" fmla="*/ 251188 h 725487"/>
                  <a:gd name="connsiteX34" fmla="*/ 255354 w 273050"/>
                  <a:gd name="connsiteY34" fmla="*/ 263903 h 725487"/>
                  <a:gd name="connsiteX35" fmla="*/ 258496 w 273050"/>
                  <a:gd name="connsiteY35" fmla="*/ 277299 h 725487"/>
                  <a:gd name="connsiteX36" fmla="*/ 261804 w 273050"/>
                  <a:gd name="connsiteY36" fmla="*/ 291602 h 725487"/>
                  <a:gd name="connsiteX37" fmla="*/ 264616 w 273050"/>
                  <a:gd name="connsiteY37" fmla="*/ 307269 h 725487"/>
                  <a:gd name="connsiteX38" fmla="*/ 267096 w 273050"/>
                  <a:gd name="connsiteY38" fmla="*/ 323616 h 725487"/>
                  <a:gd name="connsiteX39" fmla="*/ 269577 w 273050"/>
                  <a:gd name="connsiteY39" fmla="*/ 341098 h 725487"/>
                  <a:gd name="connsiteX40" fmla="*/ 271396 w 273050"/>
                  <a:gd name="connsiteY40" fmla="*/ 359716 h 725487"/>
                  <a:gd name="connsiteX41" fmla="*/ 272885 w 273050"/>
                  <a:gd name="connsiteY41" fmla="*/ 379469 h 725487"/>
                  <a:gd name="connsiteX42" fmla="*/ 273050 w 273050"/>
                  <a:gd name="connsiteY42" fmla="*/ 385599 h 725487"/>
                  <a:gd name="connsiteX43" fmla="*/ 272554 w 273050"/>
                  <a:gd name="connsiteY43" fmla="*/ 391049 h 725487"/>
                  <a:gd name="connsiteX44" fmla="*/ 271231 w 273050"/>
                  <a:gd name="connsiteY44" fmla="*/ 395817 h 725487"/>
                  <a:gd name="connsiteX45" fmla="*/ 269412 w 273050"/>
                  <a:gd name="connsiteY45" fmla="*/ 399903 h 725487"/>
                  <a:gd name="connsiteX46" fmla="*/ 266931 w 273050"/>
                  <a:gd name="connsiteY46" fmla="*/ 403309 h 725487"/>
                  <a:gd name="connsiteX47" fmla="*/ 264119 w 273050"/>
                  <a:gd name="connsiteY47" fmla="*/ 405807 h 725487"/>
                  <a:gd name="connsiteX48" fmla="*/ 260977 w 273050"/>
                  <a:gd name="connsiteY48" fmla="*/ 407850 h 725487"/>
                  <a:gd name="connsiteX49" fmla="*/ 257504 w 273050"/>
                  <a:gd name="connsiteY49" fmla="*/ 409212 h 725487"/>
                  <a:gd name="connsiteX50" fmla="*/ 254031 w 273050"/>
                  <a:gd name="connsiteY50" fmla="*/ 409893 h 725487"/>
                  <a:gd name="connsiteX51" fmla="*/ 250393 w 273050"/>
                  <a:gd name="connsiteY51" fmla="*/ 409893 h 725487"/>
                  <a:gd name="connsiteX52" fmla="*/ 246589 w 273050"/>
                  <a:gd name="connsiteY52" fmla="*/ 409212 h 725487"/>
                  <a:gd name="connsiteX53" fmla="*/ 242950 w 273050"/>
                  <a:gd name="connsiteY53" fmla="*/ 407850 h 725487"/>
                  <a:gd name="connsiteX54" fmla="*/ 239312 w 273050"/>
                  <a:gd name="connsiteY54" fmla="*/ 405807 h 725487"/>
                  <a:gd name="connsiteX55" fmla="*/ 236004 w 273050"/>
                  <a:gd name="connsiteY55" fmla="*/ 403082 h 725487"/>
                  <a:gd name="connsiteX56" fmla="*/ 233193 w 273050"/>
                  <a:gd name="connsiteY56" fmla="*/ 399676 h 725487"/>
                  <a:gd name="connsiteX57" fmla="*/ 230546 w 273050"/>
                  <a:gd name="connsiteY57" fmla="*/ 395817 h 725487"/>
                  <a:gd name="connsiteX58" fmla="*/ 228396 w 273050"/>
                  <a:gd name="connsiteY58" fmla="*/ 391049 h 725487"/>
                  <a:gd name="connsiteX59" fmla="*/ 226908 w 273050"/>
                  <a:gd name="connsiteY59" fmla="*/ 385599 h 725487"/>
                  <a:gd name="connsiteX60" fmla="*/ 225916 w 273050"/>
                  <a:gd name="connsiteY60" fmla="*/ 379469 h 725487"/>
                  <a:gd name="connsiteX61" fmla="*/ 224593 w 273050"/>
                  <a:gd name="connsiteY61" fmla="*/ 364711 h 725487"/>
                  <a:gd name="connsiteX62" fmla="*/ 223104 w 273050"/>
                  <a:gd name="connsiteY62" fmla="*/ 350180 h 725487"/>
                  <a:gd name="connsiteX63" fmla="*/ 221450 w 273050"/>
                  <a:gd name="connsiteY63" fmla="*/ 335195 h 725487"/>
                  <a:gd name="connsiteX64" fmla="*/ 219300 w 273050"/>
                  <a:gd name="connsiteY64" fmla="*/ 320891 h 725487"/>
                  <a:gd name="connsiteX65" fmla="*/ 216819 w 273050"/>
                  <a:gd name="connsiteY65" fmla="*/ 306587 h 725487"/>
                  <a:gd name="connsiteX66" fmla="*/ 214008 w 273050"/>
                  <a:gd name="connsiteY66" fmla="*/ 292284 h 725487"/>
                  <a:gd name="connsiteX67" fmla="*/ 210700 w 273050"/>
                  <a:gd name="connsiteY67" fmla="*/ 278434 h 725487"/>
                  <a:gd name="connsiteX68" fmla="*/ 206566 w 273050"/>
                  <a:gd name="connsiteY68" fmla="*/ 265038 h 725487"/>
                  <a:gd name="connsiteX69" fmla="*/ 202100 w 273050"/>
                  <a:gd name="connsiteY69" fmla="*/ 251642 h 725487"/>
                  <a:gd name="connsiteX70" fmla="*/ 196808 w 273050"/>
                  <a:gd name="connsiteY70" fmla="*/ 238928 h 725487"/>
                  <a:gd name="connsiteX71" fmla="*/ 196808 w 273050"/>
                  <a:gd name="connsiteY71" fmla="*/ 247555 h 725487"/>
                  <a:gd name="connsiteX72" fmla="*/ 196808 w 273050"/>
                  <a:gd name="connsiteY72" fmla="*/ 257318 h 725487"/>
                  <a:gd name="connsiteX73" fmla="*/ 196808 w 273050"/>
                  <a:gd name="connsiteY73" fmla="*/ 268444 h 725487"/>
                  <a:gd name="connsiteX74" fmla="*/ 196808 w 273050"/>
                  <a:gd name="connsiteY74" fmla="*/ 280023 h 725487"/>
                  <a:gd name="connsiteX75" fmla="*/ 196808 w 273050"/>
                  <a:gd name="connsiteY75" fmla="*/ 292284 h 725487"/>
                  <a:gd name="connsiteX76" fmla="*/ 248408 w 273050"/>
                  <a:gd name="connsiteY76" fmla="*/ 515016 h 725487"/>
                  <a:gd name="connsiteX77" fmla="*/ 194823 w 273050"/>
                  <a:gd name="connsiteY77" fmla="*/ 515016 h 725487"/>
                  <a:gd name="connsiteX78" fmla="*/ 194823 w 273050"/>
                  <a:gd name="connsiteY78" fmla="*/ 691884 h 725487"/>
                  <a:gd name="connsiteX79" fmla="*/ 194493 w 273050"/>
                  <a:gd name="connsiteY79" fmla="*/ 698015 h 725487"/>
                  <a:gd name="connsiteX80" fmla="*/ 193335 w 273050"/>
                  <a:gd name="connsiteY80" fmla="*/ 703464 h 725487"/>
                  <a:gd name="connsiteX81" fmla="*/ 191681 w 273050"/>
                  <a:gd name="connsiteY81" fmla="*/ 708232 h 725487"/>
                  <a:gd name="connsiteX82" fmla="*/ 189366 w 273050"/>
                  <a:gd name="connsiteY82" fmla="*/ 712318 h 725487"/>
                  <a:gd name="connsiteX83" fmla="*/ 186719 w 273050"/>
                  <a:gd name="connsiteY83" fmla="*/ 715724 h 725487"/>
                  <a:gd name="connsiteX84" fmla="*/ 183743 w 273050"/>
                  <a:gd name="connsiteY84" fmla="*/ 718449 h 725487"/>
                  <a:gd name="connsiteX85" fmla="*/ 180269 w 273050"/>
                  <a:gd name="connsiteY85" fmla="*/ 720265 h 725487"/>
                  <a:gd name="connsiteX86" fmla="*/ 176796 w 273050"/>
                  <a:gd name="connsiteY86" fmla="*/ 721854 h 725487"/>
                  <a:gd name="connsiteX87" fmla="*/ 173158 w 273050"/>
                  <a:gd name="connsiteY87" fmla="*/ 722536 h 725487"/>
                  <a:gd name="connsiteX88" fmla="*/ 169354 w 273050"/>
                  <a:gd name="connsiteY88" fmla="*/ 722536 h 725487"/>
                  <a:gd name="connsiteX89" fmla="*/ 165881 w 273050"/>
                  <a:gd name="connsiteY89" fmla="*/ 721854 h 725487"/>
                  <a:gd name="connsiteX90" fmla="*/ 162408 w 273050"/>
                  <a:gd name="connsiteY90" fmla="*/ 720265 h 725487"/>
                  <a:gd name="connsiteX91" fmla="*/ 158935 w 273050"/>
                  <a:gd name="connsiteY91" fmla="*/ 718449 h 725487"/>
                  <a:gd name="connsiteX92" fmla="*/ 155958 w 273050"/>
                  <a:gd name="connsiteY92" fmla="*/ 715724 h 725487"/>
                  <a:gd name="connsiteX93" fmla="*/ 153312 w 273050"/>
                  <a:gd name="connsiteY93" fmla="*/ 712318 h 725487"/>
                  <a:gd name="connsiteX94" fmla="*/ 150831 w 273050"/>
                  <a:gd name="connsiteY94" fmla="*/ 708232 h 725487"/>
                  <a:gd name="connsiteX95" fmla="*/ 149177 w 273050"/>
                  <a:gd name="connsiteY95" fmla="*/ 703464 h 725487"/>
                  <a:gd name="connsiteX96" fmla="*/ 148185 w 273050"/>
                  <a:gd name="connsiteY96" fmla="*/ 698015 h 725487"/>
                  <a:gd name="connsiteX97" fmla="*/ 147854 w 273050"/>
                  <a:gd name="connsiteY97" fmla="*/ 691884 h 725487"/>
                  <a:gd name="connsiteX98" fmla="*/ 147854 w 273050"/>
                  <a:gd name="connsiteY98" fmla="*/ 515016 h 725487"/>
                  <a:gd name="connsiteX99" fmla="*/ 124866 w 273050"/>
                  <a:gd name="connsiteY99" fmla="*/ 515016 h 725487"/>
                  <a:gd name="connsiteX100" fmla="*/ 124866 w 273050"/>
                  <a:gd name="connsiteY100" fmla="*/ 690976 h 725487"/>
                  <a:gd name="connsiteX101" fmla="*/ 124535 w 273050"/>
                  <a:gd name="connsiteY101" fmla="*/ 697106 h 725487"/>
                  <a:gd name="connsiteX102" fmla="*/ 123212 w 273050"/>
                  <a:gd name="connsiteY102" fmla="*/ 703010 h 725487"/>
                  <a:gd name="connsiteX103" fmla="*/ 121227 w 273050"/>
                  <a:gd name="connsiteY103" fmla="*/ 708232 h 725487"/>
                  <a:gd name="connsiteX104" fmla="*/ 118746 w 273050"/>
                  <a:gd name="connsiteY104" fmla="*/ 713000 h 725487"/>
                  <a:gd name="connsiteX105" fmla="*/ 115604 w 273050"/>
                  <a:gd name="connsiteY105" fmla="*/ 717086 h 725487"/>
                  <a:gd name="connsiteX106" fmla="*/ 111966 w 273050"/>
                  <a:gd name="connsiteY106" fmla="*/ 720492 h 725487"/>
                  <a:gd name="connsiteX107" fmla="*/ 107831 w 273050"/>
                  <a:gd name="connsiteY107" fmla="*/ 723217 h 725487"/>
                  <a:gd name="connsiteX108" fmla="*/ 103531 w 273050"/>
                  <a:gd name="connsiteY108" fmla="*/ 724806 h 725487"/>
                  <a:gd name="connsiteX109" fmla="*/ 98900 w 273050"/>
                  <a:gd name="connsiteY109" fmla="*/ 725487 h 725487"/>
                  <a:gd name="connsiteX110" fmla="*/ 94269 w 273050"/>
                  <a:gd name="connsiteY110" fmla="*/ 724806 h 725487"/>
                  <a:gd name="connsiteX111" fmla="*/ 89969 w 273050"/>
                  <a:gd name="connsiteY111" fmla="*/ 723217 h 725487"/>
                  <a:gd name="connsiteX112" fmla="*/ 86166 w 273050"/>
                  <a:gd name="connsiteY112" fmla="*/ 720492 h 725487"/>
                  <a:gd name="connsiteX113" fmla="*/ 82527 w 273050"/>
                  <a:gd name="connsiteY113" fmla="*/ 717086 h 725487"/>
                  <a:gd name="connsiteX114" fmla="*/ 79716 w 273050"/>
                  <a:gd name="connsiteY114" fmla="*/ 713000 h 725487"/>
                  <a:gd name="connsiteX115" fmla="*/ 77400 w 273050"/>
                  <a:gd name="connsiteY115" fmla="*/ 708232 h 725487"/>
                  <a:gd name="connsiteX116" fmla="*/ 75746 w 273050"/>
                  <a:gd name="connsiteY116" fmla="*/ 703010 h 725487"/>
                  <a:gd name="connsiteX117" fmla="*/ 74754 w 273050"/>
                  <a:gd name="connsiteY117" fmla="*/ 697106 h 725487"/>
                  <a:gd name="connsiteX118" fmla="*/ 74257 w 273050"/>
                  <a:gd name="connsiteY118" fmla="*/ 690976 h 725487"/>
                  <a:gd name="connsiteX119" fmla="*/ 74257 w 273050"/>
                  <a:gd name="connsiteY119" fmla="*/ 515016 h 725487"/>
                  <a:gd name="connsiteX120" fmla="*/ 21500 w 273050"/>
                  <a:gd name="connsiteY120" fmla="*/ 515016 h 725487"/>
                  <a:gd name="connsiteX121" fmla="*/ 74588 w 273050"/>
                  <a:gd name="connsiteY121" fmla="*/ 292738 h 725487"/>
                  <a:gd name="connsiteX122" fmla="*/ 74754 w 273050"/>
                  <a:gd name="connsiteY122" fmla="*/ 246647 h 725487"/>
                  <a:gd name="connsiteX123" fmla="*/ 69296 w 273050"/>
                  <a:gd name="connsiteY123" fmla="*/ 260497 h 725487"/>
                  <a:gd name="connsiteX124" fmla="*/ 64665 w 273050"/>
                  <a:gd name="connsiteY124" fmla="*/ 275028 h 725487"/>
                  <a:gd name="connsiteX125" fmla="*/ 60531 w 273050"/>
                  <a:gd name="connsiteY125" fmla="*/ 289786 h 725487"/>
                  <a:gd name="connsiteX126" fmla="*/ 57388 w 273050"/>
                  <a:gd name="connsiteY126" fmla="*/ 304998 h 725487"/>
                  <a:gd name="connsiteX127" fmla="*/ 54577 w 273050"/>
                  <a:gd name="connsiteY127" fmla="*/ 320210 h 725487"/>
                  <a:gd name="connsiteX128" fmla="*/ 52096 w 273050"/>
                  <a:gd name="connsiteY128" fmla="*/ 335876 h 725487"/>
                  <a:gd name="connsiteX129" fmla="*/ 50111 w 273050"/>
                  <a:gd name="connsiteY129" fmla="*/ 351770 h 725487"/>
                  <a:gd name="connsiteX130" fmla="*/ 48457 w 273050"/>
                  <a:gd name="connsiteY130" fmla="*/ 367663 h 725487"/>
                  <a:gd name="connsiteX131" fmla="*/ 47134 w 273050"/>
                  <a:gd name="connsiteY131" fmla="*/ 383556 h 725487"/>
                  <a:gd name="connsiteX132" fmla="*/ 46142 w 273050"/>
                  <a:gd name="connsiteY132" fmla="*/ 389686 h 725487"/>
                  <a:gd name="connsiteX133" fmla="*/ 44654 w 273050"/>
                  <a:gd name="connsiteY133" fmla="*/ 394908 h 725487"/>
                  <a:gd name="connsiteX134" fmla="*/ 42504 w 273050"/>
                  <a:gd name="connsiteY134" fmla="*/ 399676 h 725487"/>
                  <a:gd name="connsiteX135" fmla="*/ 39857 w 273050"/>
                  <a:gd name="connsiteY135" fmla="*/ 403763 h 725487"/>
                  <a:gd name="connsiteX136" fmla="*/ 37046 w 273050"/>
                  <a:gd name="connsiteY136" fmla="*/ 407169 h 725487"/>
                  <a:gd name="connsiteX137" fmla="*/ 33573 w 273050"/>
                  <a:gd name="connsiteY137" fmla="*/ 409666 h 725487"/>
                  <a:gd name="connsiteX138" fmla="*/ 30100 w 273050"/>
                  <a:gd name="connsiteY138" fmla="*/ 411710 h 725487"/>
                  <a:gd name="connsiteX139" fmla="*/ 26627 w 273050"/>
                  <a:gd name="connsiteY139" fmla="*/ 413072 h 725487"/>
                  <a:gd name="connsiteX140" fmla="*/ 22823 w 273050"/>
                  <a:gd name="connsiteY140" fmla="*/ 413753 h 725487"/>
                  <a:gd name="connsiteX141" fmla="*/ 19184 w 273050"/>
                  <a:gd name="connsiteY141" fmla="*/ 413753 h 725487"/>
                  <a:gd name="connsiteX142" fmla="*/ 15546 w 273050"/>
                  <a:gd name="connsiteY142" fmla="*/ 413072 h 725487"/>
                  <a:gd name="connsiteX143" fmla="*/ 12073 w 273050"/>
                  <a:gd name="connsiteY143" fmla="*/ 411937 h 725487"/>
                  <a:gd name="connsiteX144" fmla="*/ 8931 w 273050"/>
                  <a:gd name="connsiteY144" fmla="*/ 409893 h 725487"/>
                  <a:gd name="connsiteX145" fmla="*/ 6119 w 273050"/>
                  <a:gd name="connsiteY145" fmla="*/ 407169 h 725487"/>
                  <a:gd name="connsiteX146" fmla="*/ 3638 w 273050"/>
                  <a:gd name="connsiteY146" fmla="*/ 403763 h 725487"/>
                  <a:gd name="connsiteX147" fmla="*/ 1819 w 273050"/>
                  <a:gd name="connsiteY147" fmla="*/ 399903 h 725487"/>
                  <a:gd name="connsiteX148" fmla="*/ 661 w 273050"/>
                  <a:gd name="connsiteY148" fmla="*/ 395135 h 725487"/>
                  <a:gd name="connsiteX149" fmla="*/ 0 w 273050"/>
                  <a:gd name="connsiteY149" fmla="*/ 389686 h 725487"/>
                  <a:gd name="connsiteX150" fmla="*/ 165 w 273050"/>
                  <a:gd name="connsiteY150" fmla="*/ 383556 h 725487"/>
                  <a:gd name="connsiteX151" fmla="*/ 1488 w 273050"/>
                  <a:gd name="connsiteY151" fmla="*/ 368571 h 725487"/>
                  <a:gd name="connsiteX152" fmla="*/ 2977 w 273050"/>
                  <a:gd name="connsiteY152" fmla="*/ 353359 h 725487"/>
                  <a:gd name="connsiteX153" fmla="*/ 4465 w 273050"/>
                  <a:gd name="connsiteY153" fmla="*/ 338147 h 725487"/>
                  <a:gd name="connsiteX154" fmla="*/ 6450 w 273050"/>
                  <a:gd name="connsiteY154" fmla="*/ 323389 h 725487"/>
                  <a:gd name="connsiteX155" fmla="*/ 8600 w 273050"/>
                  <a:gd name="connsiteY155" fmla="*/ 308631 h 725487"/>
                  <a:gd name="connsiteX156" fmla="*/ 10915 w 273050"/>
                  <a:gd name="connsiteY156" fmla="*/ 293646 h 725487"/>
                  <a:gd name="connsiteX157" fmla="*/ 13561 w 273050"/>
                  <a:gd name="connsiteY157" fmla="*/ 279342 h 725487"/>
                  <a:gd name="connsiteX158" fmla="*/ 16869 w 273050"/>
                  <a:gd name="connsiteY158" fmla="*/ 265038 h 725487"/>
                  <a:gd name="connsiteX159" fmla="*/ 20342 w 273050"/>
                  <a:gd name="connsiteY159" fmla="*/ 250961 h 725487"/>
                  <a:gd name="connsiteX160" fmla="*/ 24311 w 273050"/>
                  <a:gd name="connsiteY160" fmla="*/ 237565 h 725487"/>
                  <a:gd name="connsiteX161" fmla="*/ 28942 w 273050"/>
                  <a:gd name="connsiteY161" fmla="*/ 224397 h 725487"/>
                  <a:gd name="connsiteX162" fmla="*/ 34069 w 273050"/>
                  <a:gd name="connsiteY162" fmla="*/ 211455 h 725487"/>
                  <a:gd name="connsiteX163" fmla="*/ 39857 w 273050"/>
                  <a:gd name="connsiteY163" fmla="*/ 199422 h 725487"/>
                  <a:gd name="connsiteX164" fmla="*/ 46307 w 273050"/>
                  <a:gd name="connsiteY164" fmla="*/ 187615 h 725487"/>
                  <a:gd name="connsiteX165" fmla="*/ 53419 w 273050"/>
                  <a:gd name="connsiteY165" fmla="*/ 176263 h 725487"/>
                  <a:gd name="connsiteX166" fmla="*/ 61192 w 273050"/>
                  <a:gd name="connsiteY166" fmla="*/ 165819 h 725487"/>
                  <a:gd name="connsiteX167" fmla="*/ 70454 w 273050"/>
                  <a:gd name="connsiteY167" fmla="*/ 157418 h 725487"/>
                  <a:gd name="connsiteX168" fmla="*/ 79716 w 273050"/>
                  <a:gd name="connsiteY168" fmla="*/ 150607 h 725487"/>
                  <a:gd name="connsiteX169" fmla="*/ 88646 w 273050"/>
                  <a:gd name="connsiteY169" fmla="*/ 144704 h 725487"/>
                  <a:gd name="connsiteX170" fmla="*/ 97577 w 273050"/>
                  <a:gd name="connsiteY170" fmla="*/ 140390 h 725487"/>
                  <a:gd name="connsiteX171" fmla="*/ 106343 w 273050"/>
                  <a:gd name="connsiteY171" fmla="*/ 136757 h 725487"/>
                  <a:gd name="connsiteX172" fmla="*/ 114943 w 273050"/>
                  <a:gd name="connsiteY172" fmla="*/ 134260 h 725487"/>
                  <a:gd name="connsiteX173" fmla="*/ 123212 w 273050"/>
                  <a:gd name="connsiteY173" fmla="*/ 132670 h 725487"/>
                  <a:gd name="connsiteX174" fmla="*/ 130985 w 273050"/>
                  <a:gd name="connsiteY174" fmla="*/ 131989 h 725487"/>
                  <a:gd name="connsiteX175" fmla="*/ 136413 w 273050"/>
                  <a:gd name="connsiteY175" fmla="*/ 0 h 725487"/>
                  <a:gd name="connsiteX176" fmla="*/ 145694 w 273050"/>
                  <a:gd name="connsiteY176" fmla="*/ 678 h 725487"/>
                  <a:gd name="connsiteX177" fmla="*/ 154296 w 273050"/>
                  <a:gd name="connsiteY177" fmla="*/ 2485 h 725487"/>
                  <a:gd name="connsiteX178" fmla="*/ 162672 w 273050"/>
                  <a:gd name="connsiteY178" fmla="*/ 5649 h 725487"/>
                  <a:gd name="connsiteX179" fmla="*/ 170142 w 273050"/>
                  <a:gd name="connsiteY179" fmla="*/ 9716 h 725487"/>
                  <a:gd name="connsiteX180" fmla="*/ 177159 w 273050"/>
                  <a:gd name="connsiteY180" fmla="*/ 15139 h 725487"/>
                  <a:gd name="connsiteX181" fmla="*/ 183271 w 273050"/>
                  <a:gd name="connsiteY181" fmla="*/ 21239 h 725487"/>
                  <a:gd name="connsiteX182" fmla="*/ 188478 w 273050"/>
                  <a:gd name="connsiteY182" fmla="*/ 28018 h 725487"/>
                  <a:gd name="connsiteX183" fmla="*/ 192553 w 273050"/>
                  <a:gd name="connsiteY183" fmla="*/ 35474 h 725487"/>
                  <a:gd name="connsiteX184" fmla="*/ 195722 w 273050"/>
                  <a:gd name="connsiteY184" fmla="*/ 43382 h 725487"/>
                  <a:gd name="connsiteX185" fmla="*/ 197986 w 273050"/>
                  <a:gd name="connsiteY185" fmla="*/ 52194 h 725487"/>
                  <a:gd name="connsiteX186" fmla="*/ 198438 w 273050"/>
                  <a:gd name="connsiteY186" fmla="*/ 61232 h 725487"/>
                  <a:gd name="connsiteX187" fmla="*/ 197986 w 273050"/>
                  <a:gd name="connsiteY187" fmla="*/ 70270 h 725487"/>
                  <a:gd name="connsiteX188" fmla="*/ 195722 w 273050"/>
                  <a:gd name="connsiteY188" fmla="*/ 78856 h 725487"/>
                  <a:gd name="connsiteX189" fmla="*/ 192553 w 273050"/>
                  <a:gd name="connsiteY189" fmla="*/ 86764 h 725487"/>
                  <a:gd name="connsiteX190" fmla="*/ 188478 w 273050"/>
                  <a:gd name="connsiteY190" fmla="*/ 94446 h 725487"/>
                  <a:gd name="connsiteX191" fmla="*/ 183271 w 273050"/>
                  <a:gd name="connsiteY191" fmla="*/ 101225 h 725487"/>
                  <a:gd name="connsiteX192" fmla="*/ 177159 w 273050"/>
                  <a:gd name="connsiteY192" fmla="*/ 107325 h 725487"/>
                  <a:gd name="connsiteX193" fmla="*/ 170142 w 273050"/>
                  <a:gd name="connsiteY193" fmla="*/ 112522 h 725487"/>
                  <a:gd name="connsiteX194" fmla="*/ 162672 w 273050"/>
                  <a:gd name="connsiteY194" fmla="*/ 116589 h 725487"/>
                  <a:gd name="connsiteX195" fmla="*/ 154296 w 273050"/>
                  <a:gd name="connsiteY195" fmla="*/ 119753 h 725487"/>
                  <a:gd name="connsiteX196" fmla="*/ 145694 w 273050"/>
                  <a:gd name="connsiteY196" fmla="*/ 121560 h 725487"/>
                  <a:gd name="connsiteX197" fmla="*/ 136413 w 273050"/>
                  <a:gd name="connsiteY197" fmla="*/ 122238 h 725487"/>
                  <a:gd name="connsiteX198" fmla="*/ 127358 w 273050"/>
                  <a:gd name="connsiteY198" fmla="*/ 121560 h 725487"/>
                  <a:gd name="connsiteX199" fmla="*/ 118756 w 273050"/>
                  <a:gd name="connsiteY199" fmla="*/ 119753 h 725487"/>
                  <a:gd name="connsiteX200" fmla="*/ 110380 w 273050"/>
                  <a:gd name="connsiteY200" fmla="*/ 116589 h 725487"/>
                  <a:gd name="connsiteX201" fmla="*/ 102683 w 273050"/>
                  <a:gd name="connsiteY201" fmla="*/ 112522 h 725487"/>
                  <a:gd name="connsiteX202" fmla="*/ 95892 w 273050"/>
                  <a:gd name="connsiteY202" fmla="*/ 107325 h 725487"/>
                  <a:gd name="connsiteX203" fmla="*/ 89780 w 273050"/>
                  <a:gd name="connsiteY203" fmla="*/ 101225 h 725487"/>
                  <a:gd name="connsiteX204" fmla="*/ 84574 w 273050"/>
                  <a:gd name="connsiteY204" fmla="*/ 94446 h 725487"/>
                  <a:gd name="connsiteX205" fmla="*/ 80499 w 273050"/>
                  <a:gd name="connsiteY205" fmla="*/ 86764 h 725487"/>
                  <a:gd name="connsiteX206" fmla="*/ 77330 w 273050"/>
                  <a:gd name="connsiteY206" fmla="*/ 78856 h 725487"/>
                  <a:gd name="connsiteX207" fmla="*/ 75292 w 273050"/>
                  <a:gd name="connsiteY207" fmla="*/ 70270 h 725487"/>
                  <a:gd name="connsiteX208" fmla="*/ 74613 w 273050"/>
                  <a:gd name="connsiteY208" fmla="*/ 61232 h 725487"/>
                  <a:gd name="connsiteX209" fmla="*/ 75292 w 273050"/>
                  <a:gd name="connsiteY209" fmla="*/ 52194 h 725487"/>
                  <a:gd name="connsiteX210" fmla="*/ 77330 w 273050"/>
                  <a:gd name="connsiteY210" fmla="*/ 43382 h 725487"/>
                  <a:gd name="connsiteX211" fmla="*/ 80499 w 273050"/>
                  <a:gd name="connsiteY211" fmla="*/ 35474 h 725487"/>
                  <a:gd name="connsiteX212" fmla="*/ 84574 w 273050"/>
                  <a:gd name="connsiteY212" fmla="*/ 28018 h 725487"/>
                  <a:gd name="connsiteX213" fmla="*/ 89780 w 273050"/>
                  <a:gd name="connsiteY213" fmla="*/ 21239 h 725487"/>
                  <a:gd name="connsiteX214" fmla="*/ 95892 w 273050"/>
                  <a:gd name="connsiteY214" fmla="*/ 15139 h 725487"/>
                  <a:gd name="connsiteX215" fmla="*/ 102683 w 273050"/>
                  <a:gd name="connsiteY215" fmla="*/ 9716 h 725487"/>
                  <a:gd name="connsiteX216" fmla="*/ 110380 w 273050"/>
                  <a:gd name="connsiteY216" fmla="*/ 5649 h 725487"/>
                  <a:gd name="connsiteX217" fmla="*/ 118756 w 273050"/>
                  <a:gd name="connsiteY217" fmla="*/ 2485 h 725487"/>
                  <a:gd name="connsiteX218" fmla="*/ 127358 w 273050"/>
                  <a:gd name="connsiteY218" fmla="*/ 678 h 72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73050" h="725487">
                    <a:moveTo>
                      <a:pt x="138758" y="131762"/>
                    </a:moveTo>
                    <a:lnTo>
                      <a:pt x="146035" y="132443"/>
                    </a:lnTo>
                    <a:lnTo>
                      <a:pt x="152981" y="133578"/>
                    </a:lnTo>
                    <a:lnTo>
                      <a:pt x="159431" y="134941"/>
                    </a:lnTo>
                    <a:lnTo>
                      <a:pt x="165550" y="136984"/>
                    </a:lnTo>
                    <a:lnTo>
                      <a:pt x="171008" y="139028"/>
                    </a:lnTo>
                    <a:lnTo>
                      <a:pt x="176135" y="141298"/>
                    </a:lnTo>
                    <a:lnTo>
                      <a:pt x="180435" y="143341"/>
                    </a:lnTo>
                    <a:lnTo>
                      <a:pt x="184404" y="145385"/>
                    </a:lnTo>
                    <a:lnTo>
                      <a:pt x="187712" y="147428"/>
                    </a:lnTo>
                    <a:lnTo>
                      <a:pt x="190193" y="149018"/>
                    </a:lnTo>
                    <a:lnTo>
                      <a:pt x="192177" y="150380"/>
                    </a:lnTo>
                    <a:lnTo>
                      <a:pt x="193335" y="151288"/>
                    </a:lnTo>
                    <a:lnTo>
                      <a:pt x="193831" y="151515"/>
                    </a:lnTo>
                    <a:lnTo>
                      <a:pt x="193996" y="151742"/>
                    </a:lnTo>
                    <a:lnTo>
                      <a:pt x="194658" y="152196"/>
                    </a:lnTo>
                    <a:lnTo>
                      <a:pt x="195816" y="153104"/>
                    </a:lnTo>
                    <a:lnTo>
                      <a:pt x="197469" y="154240"/>
                    </a:lnTo>
                    <a:lnTo>
                      <a:pt x="199289" y="155829"/>
                    </a:lnTo>
                    <a:lnTo>
                      <a:pt x="201769" y="157872"/>
                    </a:lnTo>
                    <a:lnTo>
                      <a:pt x="204416" y="160370"/>
                    </a:lnTo>
                    <a:lnTo>
                      <a:pt x="207227" y="163548"/>
                    </a:lnTo>
                    <a:lnTo>
                      <a:pt x="210535" y="166954"/>
                    </a:lnTo>
                    <a:lnTo>
                      <a:pt x="213843" y="171268"/>
                    </a:lnTo>
                    <a:lnTo>
                      <a:pt x="217316" y="175809"/>
                    </a:lnTo>
                    <a:lnTo>
                      <a:pt x="221119" y="181485"/>
                    </a:lnTo>
                    <a:lnTo>
                      <a:pt x="224758" y="187615"/>
                    </a:lnTo>
                    <a:lnTo>
                      <a:pt x="228562" y="194200"/>
                    </a:lnTo>
                    <a:lnTo>
                      <a:pt x="232696" y="201692"/>
                    </a:lnTo>
                    <a:lnTo>
                      <a:pt x="236500" y="209866"/>
                    </a:lnTo>
                    <a:lnTo>
                      <a:pt x="240469" y="219175"/>
                    </a:lnTo>
                    <a:lnTo>
                      <a:pt x="244273" y="228938"/>
                    </a:lnTo>
                    <a:lnTo>
                      <a:pt x="248077" y="239609"/>
                    </a:lnTo>
                    <a:lnTo>
                      <a:pt x="251881" y="251188"/>
                    </a:lnTo>
                    <a:lnTo>
                      <a:pt x="255354" y="263903"/>
                    </a:lnTo>
                    <a:lnTo>
                      <a:pt x="258496" y="277299"/>
                    </a:lnTo>
                    <a:lnTo>
                      <a:pt x="261804" y="291602"/>
                    </a:lnTo>
                    <a:lnTo>
                      <a:pt x="264616" y="307269"/>
                    </a:lnTo>
                    <a:lnTo>
                      <a:pt x="267096" y="323616"/>
                    </a:lnTo>
                    <a:lnTo>
                      <a:pt x="269577" y="341098"/>
                    </a:lnTo>
                    <a:lnTo>
                      <a:pt x="271396" y="359716"/>
                    </a:lnTo>
                    <a:lnTo>
                      <a:pt x="272885" y="379469"/>
                    </a:lnTo>
                    <a:lnTo>
                      <a:pt x="273050" y="385599"/>
                    </a:lnTo>
                    <a:lnTo>
                      <a:pt x="272554" y="391049"/>
                    </a:lnTo>
                    <a:lnTo>
                      <a:pt x="271231" y="395817"/>
                    </a:lnTo>
                    <a:lnTo>
                      <a:pt x="269412" y="399903"/>
                    </a:lnTo>
                    <a:lnTo>
                      <a:pt x="266931" y="403309"/>
                    </a:lnTo>
                    <a:lnTo>
                      <a:pt x="264119" y="405807"/>
                    </a:lnTo>
                    <a:lnTo>
                      <a:pt x="260977" y="407850"/>
                    </a:lnTo>
                    <a:lnTo>
                      <a:pt x="257504" y="409212"/>
                    </a:lnTo>
                    <a:lnTo>
                      <a:pt x="254031" y="409893"/>
                    </a:lnTo>
                    <a:lnTo>
                      <a:pt x="250393" y="409893"/>
                    </a:lnTo>
                    <a:lnTo>
                      <a:pt x="246589" y="409212"/>
                    </a:lnTo>
                    <a:lnTo>
                      <a:pt x="242950" y="407850"/>
                    </a:lnTo>
                    <a:lnTo>
                      <a:pt x="239312" y="405807"/>
                    </a:lnTo>
                    <a:lnTo>
                      <a:pt x="236004" y="403082"/>
                    </a:lnTo>
                    <a:lnTo>
                      <a:pt x="233193" y="399676"/>
                    </a:lnTo>
                    <a:lnTo>
                      <a:pt x="230546" y="395817"/>
                    </a:lnTo>
                    <a:lnTo>
                      <a:pt x="228396" y="391049"/>
                    </a:lnTo>
                    <a:lnTo>
                      <a:pt x="226908" y="385599"/>
                    </a:lnTo>
                    <a:lnTo>
                      <a:pt x="225916" y="379469"/>
                    </a:lnTo>
                    <a:lnTo>
                      <a:pt x="224593" y="364711"/>
                    </a:lnTo>
                    <a:lnTo>
                      <a:pt x="223104" y="350180"/>
                    </a:lnTo>
                    <a:lnTo>
                      <a:pt x="221450" y="335195"/>
                    </a:lnTo>
                    <a:lnTo>
                      <a:pt x="219300" y="320891"/>
                    </a:lnTo>
                    <a:lnTo>
                      <a:pt x="216819" y="306587"/>
                    </a:lnTo>
                    <a:lnTo>
                      <a:pt x="214008" y="292284"/>
                    </a:lnTo>
                    <a:lnTo>
                      <a:pt x="210700" y="278434"/>
                    </a:lnTo>
                    <a:lnTo>
                      <a:pt x="206566" y="265038"/>
                    </a:lnTo>
                    <a:lnTo>
                      <a:pt x="202100" y="251642"/>
                    </a:lnTo>
                    <a:lnTo>
                      <a:pt x="196808" y="238928"/>
                    </a:lnTo>
                    <a:lnTo>
                      <a:pt x="196808" y="247555"/>
                    </a:lnTo>
                    <a:lnTo>
                      <a:pt x="196808" y="257318"/>
                    </a:lnTo>
                    <a:lnTo>
                      <a:pt x="196808" y="268444"/>
                    </a:lnTo>
                    <a:lnTo>
                      <a:pt x="196808" y="280023"/>
                    </a:lnTo>
                    <a:lnTo>
                      <a:pt x="196808" y="292284"/>
                    </a:lnTo>
                    <a:lnTo>
                      <a:pt x="248408" y="515016"/>
                    </a:lnTo>
                    <a:lnTo>
                      <a:pt x="194823" y="515016"/>
                    </a:lnTo>
                    <a:lnTo>
                      <a:pt x="194823" y="691884"/>
                    </a:lnTo>
                    <a:lnTo>
                      <a:pt x="194493" y="698015"/>
                    </a:lnTo>
                    <a:lnTo>
                      <a:pt x="193335" y="703464"/>
                    </a:lnTo>
                    <a:lnTo>
                      <a:pt x="191681" y="708232"/>
                    </a:lnTo>
                    <a:lnTo>
                      <a:pt x="189366" y="712318"/>
                    </a:lnTo>
                    <a:lnTo>
                      <a:pt x="186719" y="715724"/>
                    </a:lnTo>
                    <a:lnTo>
                      <a:pt x="183743" y="718449"/>
                    </a:lnTo>
                    <a:lnTo>
                      <a:pt x="180269" y="720265"/>
                    </a:lnTo>
                    <a:lnTo>
                      <a:pt x="176796" y="721854"/>
                    </a:lnTo>
                    <a:lnTo>
                      <a:pt x="173158" y="722536"/>
                    </a:lnTo>
                    <a:lnTo>
                      <a:pt x="169354" y="722536"/>
                    </a:lnTo>
                    <a:lnTo>
                      <a:pt x="165881" y="721854"/>
                    </a:lnTo>
                    <a:lnTo>
                      <a:pt x="162408" y="720265"/>
                    </a:lnTo>
                    <a:lnTo>
                      <a:pt x="158935" y="718449"/>
                    </a:lnTo>
                    <a:lnTo>
                      <a:pt x="155958" y="715724"/>
                    </a:lnTo>
                    <a:lnTo>
                      <a:pt x="153312" y="712318"/>
                    </a:lnTo>
                    <a:lnTo>
                      <a:pt x="150831" y="708232"/>
                    </a:lnTo>
                    <a:lnTo>
                      <a:pt x="149177" y="703464"/>
                    </a:lnTo>
                    <a:lnTo>
                      <a:pt x="148185" y="698015"/>
                    </a:lnTo>
                    <a:lnTo>
                      <a:pt x="147854" y="691884"/>
                    </a:lnTo>
                    <a:lnTo>
                      <a:pt x="147854" y="515016"/>
                    </a:lnTo>
                    <a:lnTo>
                      <a:pt x="124866" y="515016"/>
                    </a:lnTo>
                    <a:lnTo>
                      <a:pt x="124866" y="690976"/>
                    </a:lnTo>
                    <a:lnTo>
                      <a:pt x="124535" y="697106"/>
                    </a:lnTo>
                    <a:lnTo>
                      <a:pt x="123212" y="703010"/>
                    </a:lnTo>
                    <a:lnTo>
                      <a:pt x="121227" y="708232"/>
                    </a:lnTo>
                    <a:lnTo>
                      <a:pt x="118746" y="713000"/>
                    </a:lnTo>
                    <a:lnTo>
                      <a:pt x="115604" y="717086"/>
                    </a:lnTo>
                    <a:lnTo>
                      <a:pt x="111966" y="720492"/>
                    </a:lnTo>
                    <a:lnTo>
                      <a:pt x="107831" y="723217"/>
                    </a:lnTo>
                    <a:lnTo>
                      <a:pt x="103531" y="724806"/>
                    </a:lnTo>
                    <a:lnTo>
                      <a:pt x="98900" y="725487"/>
                    </a:lnTo>
                    <a:lnTo>
                      <a:pt x="94269" y="724806"/>
                    </a:lnTo>
                    <a:lnTo>
                      <a:pt x="89969" y="723217"/>
                    </a:lnTo>
                    <a:lnTo>
                      <a:pt x="86166" y="720492"/>
                    </a:lnTo>
                    <a:lnTo>
                      <a:pt x="82527" y="717086"/>
                    </a:lnTo>
                    <a:lnTo>
                      <a:pt x="79716" y="713000"/>
                    </a:lnTo>
                    <a:lnTo>
                      <a:pt x="77400" y="708232"/>
                    </a:lnTo>
                    <a:lnTo>
                      <a:pt x="75746" y="703010"/>
                    </a:lnTo>
                    <a:lnTo>
                      <a:pt x="74754" y="697106"/>
                    </a:lnTo>
                    <a:lnTo>
                      <a:pt x="74257" y="690976"/>
                    </a:lnTo>
                    <a:lnTo>
                      <a:pt x="74257" y="515016"/>
                    </a:lnTo>
                    <a:lnTo>
                      <a:pt x="21500" y="515016"/>
                    </a:lnTo>
                    <a:lnTo>
                      <a:pt x="74588" y="292738"/>
                    </a:lnTo>
                    <a:lnTo>
                      <a:pt x="74754" y="246647"/>
                    </a:lnTo>
                    <a:lnTo>
                      <a:pt x="69296" y="260497"/>
                    </a:lnTo>
                    <a:lnTo>
                      <a:pt x="64665" y="275028"/>
                    </a:lnTo>
                    <a:lnTo>
                      <a:pt x="60531" y="289786"/>
                    </a:lnTo>
                    <a:lnTo>
                      <a:pt x="57388" y="304998"/>
                    </a:lnTo>
                    <a:lnTo>
                      <a:pt x="54577" y="320210"/>
                    </a:lnTo>
                    <a:lnTo>
                      <a:pt x="52096" y="335876"/>
                    </a:lnTo>
                    <a:lnTo>
                      <a:pt x="50111" y="351770"/>
                    </a:lnTo>
                    <a:lnTo>
                      <a:pt x="48457" y="367663"/>
                    </a:lnTo>
                    <a:lnTo>
                      <a:pt x="47134" y="383556"/>
                    </a:lnTo>
                    <a:lnTo>
                      <a:pt x="46142" y="389686"/>
                    </a:lnTo>
                    <a:lnTo>
                      <a:pt x="44654" y="394908"/>
                    </a:lnTo>
                    <a:lnTo>
                      <a:pt x="42504" y="399676"/>
                    </a:lnTo>
                    <a:lnTo>
                      <a:pt x="39857" y="403763"/>
                    </a:lnTo>
                    <a:lnTo>
                      <a:pt x="37046" y="407169"/>
                    </a:lnTo>
                    <a:lnTo>
                      <a:pt x="33573" y="409666"/>
                    </a:lnTo>
                    <a:lnTo>
                      <a:pt x="30100" y="411710"/>
                    </a:lnTo>
                    <a:lnTo>
                      <a:pt x="26627" y="413072"/>
                    </a:lnTo>
                    <a:lnTo>
                      <a:pt x="22823" y="413753"/>
                    </a:lnTo>
                    <a:lnTo>
                      <a:pt x="19184" y="413753"/>
                    </a:lnTo>
                    <a:lnTo>
                      <a:pt x="15546" y="413072"/>
                    </a:lnTo>
                    <a:lnTo>
                      <a:pt x="12073" y="411937"/>
                    </a:lnTo>
                    <a:lnTo>
                      <a:pt x="8931" y="409893"/>
                    </a:lnTo>
                    <a:lnTo>
                      <a:pt x="6119" y="407169"/>
                    </a:lnTo>
                    <a:lnTo>
                      <a:pt x="3638" y="403763"/>
                    </a:lnTo>
                    <a:lnTo>
                      <a:pt x="1819" y="399903"/>
                    </a:lnTo>
                    <a:lnTo>
                      <a:pt x="661" y="395135"/>
                    </a:lnTo>
                    <a:lnTo>
                      <a:pt x="0" y="389686"/>
                    </a:lnTo>
                    <a:lnTo>
                      <a:pt x="165" y="383556"/>
                    </a:lnTo>
                    <a:lnTo>
                      <a:pt x="1488" y="368571"/>
                    </a:lnTo>
                    <a:lnTo>
                      <a:pt x="2977" y="353359"/>
                    </a:lnTo>
                    <a:lnTo>
                      <a:pt x="4465" y="338147"/>
                    </a:lnTo>
                    <a:lnTo>
                      <a:pt x="6450" y="323389"/>
                    </a:lnTo>
                    <a:lnTo>
                      <a:pt x="8600" y="308631"/>
                    </a:lnTo>
                    <a:lnTo>
                      <a:pt x="10915" y="293646"/>
                    </a:lnTo>
                    <a:lnTo>
                      <a:pt x="13561" y="279342"/>
                    </a:lnTo>
                    <a:lnTo>
                      <a:pt x="16869" y="265038"/>
                    </a:lnTo>
                    <a:lnTo>
                      <a:pt x="20342" y="250961"/>
                    </a:lnTo>
                    <a:lnTo>
                      <a:pt x="24311" y="237565"/>
                    </a:lnTo>
                    <a:lnTo>
                      <a:pt x="28942" y="224397"/>
                    </a:lnTo>
                    <a:lnTo>
                      <a:pt x="34069" y="211455"/>
                    </a:lnTo>
                    <a:lnTo>
                      <a:pt x="39857" y="199422"/>
                    </a:lnTo>
                    <a:lnTo>
                      <a:pt x="46307" y="187615"/>
                    </a:lnTo>
                    <a:lnTo>
                      <a:pt x="53419" y="176263"/>
                    </a:lnTo>
                    <a:lnTo>
                      <a:pt x="61192" y="165819"/>
                    </a:lnTo>
                    <a:lnTo>
                      <a:pt x="70454" y="157418"/>
                    </a:lnTo>
                    <a:lnTo>
                      <a:pt x="79716" y="150607"/>
                    </a:lnTo>
                    <a:lnTo>
                      <a:pt x="88646" y="144704"/>
                    </a:lnTo>
                    <a:lnTo>
                      <a:pt x="97577" y="140390"/>
                    </a:lnTo>
                    <a:lnTo>
                      <a:pt x="106343" y="136757"/>
                    </a:lnTo>
                    <a:lnTo>
                      <a:pt x="114943" y="134260"/>
                    </a:lnTo>
                    <a:lnTo>
                      <a:pt x="123212" y="132670"/>
                    </a:lnTo>
                    <a:lnTo>
                      <a:pt x="130985" y="131989"/>
                    </a:lnTo>
                    <a:close/>
                    <a:moveTo>
                      <a:pt x="136413" y="0"/>
                    </a:moveTo>
                    <a:lnTo>
                      <a:pt x="145694" y="678"/>
                    </a:lnTo>
                    <a:lnTo>
                      <a:pt x="154296" y="2485"/>
                    </a:lnTo>
                    <a:lnTo>
                      <a:pt x="162672" y="5649"/>
                    </a:lnTo>
                    <a:lnTo>
                      <a:pt x="170142" y="9716"/>
                    </a:lnTo>
                    <a:lnTo>
                      <a:pt x="177159" y="15139"/>
                    </a:lnTo>
                    <a:lnTo>
                      <a:pt x="183271" y="21239"/>
                    </a:lnTo>
                    <a:lnTo>
                      <a:pt x="188478" y="28018"/>
                    </a:lnTo>
                    <a:lnTo>
                      <a:pt x="192553" y="35474"/>
                    </a:lnTo>
                    <a:lnTo>
                      <a:pt x="195722" y="43382"/>
                    </a:lnTo>
                    <a:lnTo>
                      <a:pt x="197986" y="52194"/>
                    </a:lnTo>
                    <a:lnTo>
                      <a:pt x="198438" y="61232"/>
                    </a:lnTo>
                    <a:lnTo>
                      <a:pt x="197986" y="70270"/>
                    </a:lnTo>
                    <a:lnTo>
                      <a:pt x="195722" y="78856"/>
                    </a:lnTo>
                    <a:lnTo>
                      <a:pt x="192553" y="86764"/>
                    </a:lnTo>
                    <a:lnTo>
                      <a:pt x="188478" y="94446"/>
                    </a:lnTo>
                    <a:lnTo>
                      <a:pt x="183271" y="101225"/>
                    </a:lnTo>
                    <a:lnTo>
                      <a:pt x="177159" y="107325"/>
                    </a:lnTo>
                    <a:lnTo>
                      <a:pt x="170142" y="112522"/>
                    </a:lnTo>
                    <a:lnTo>
                      <a:pt x="162672" y="116589"/>
                    </a:lnTo>
                    <a:lnTo>
                      <a:pt x="154296" y="119753"/>
                    </a:lnTo>
                    <a:lnTo>
                      <a:pt x="145694" y="121560"/>
                    </a:lnTo>
                    <a:lnTo>
                      <a:pt x="136413" y="122238"/>
                    </a:lnTo>
                    <a:lnTo>
                      <a:pt x="127358" y="121560"/>
                    </a:lnTo>
                    <a:lnTo>
                      <a:pt x="118756" y="119753"/>
                    </a:lnTo>
                    <a:lnTo>
                      <a:pt x="110380" y="116589"/>
                    </a:lnTo>
                    <a:lnTo>
                      <a:pt x="102683" y="112522"/>
                    </a:lnTo>
                    <a:lnTo>
                      <a:pt x="95892" y="107325"/>
                    </a:lnTo>
                    <a:lnTo>
                      <a:pt x="89780" y="101225"/>
                    </a:lnTo>
                    <a:lnTo>
                      <a:pt x="84574" y="94446"/>
                    </a:lnTo>
                    <a:lnTo>
                      <a:pt x="80499" y="86764"/>
                    </a:lnTo>
                    <a:lnTo>
                      <a:pt x="77330" y="78856"/>
                    </a:lnTo>
                    <a:lnTo>
                      <a:pt x="75292" y="70270"/>
                    </a:lnTo>
                    <a:lnTo>
                      <a:pt x="74613" y="61232"/>
                    </a:lnTo>
                    <a:lnTo>
                      <a:pt x="75292" y="52194"/>
                    </a:lnTo>
                    <a:lnTo>
                      <a:pt x="77330" y="43382"/>
                    </a:lnTo>
                    <a:lnTo>
                      <a:pt x="80499" y="35474"/>
                    </a:lnTo>
                    <a:lnTo>
                      <a:pt x="84574" y="28018"/>
                    </a:lnTo>
                    <a:lnTo>
                      <a:pt x="89780" y="21239"/>
                    </a:lnTo>
                    <a:lnTo>
                      <a:pt x="95892" y="15139"/>
                    </a:lnTo>
                    <a:lnTo>
                      <a:pt x="102683" y="9716"/>
                    </a:lnTo>
                    <a:lnTo>
                      <a:pt x="110380" y="5649"/>
                    </a:lnTo>
                    <a:lnTo>
                      <a:pt x="118756" y="2485"/>
                    </a:lnTo>
                    <a:lnTo>
                      <a:pt x="127358" y="67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E4948EF3-2861-494E-8EE6-9A0A81409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092" y="3105150"/>
                <a:ext cx="273050" cy="725487"/>
              </a:xfrm>
              <a:custGeom>
                <a:avLst/>
                <a:gdLst>
                  <a:gd name="connsiteX0" fmla="*/ 138758 w 273050"/>
                  <a:gd name="connsiteY0" fmla="*/ 131762 h 725487"/>
                  <a:gd name="connsiteX1" fmla="*/ 146035 w 273050"/>
                  <a:gd name="connsiteY1" fmla="*/ 132443 h 725487"/>
                  <a:gd name="connsiteX2" fmla="*/ 152981 w 273050"/>
                  <a:gd name="connsiteY2" fmla="*/ 133578 h 725487"/>
                  <a:gd name="connsiteX3" fmla="*/ 159431 w 273050"/>
                  <a:gd name="connsiteY3" fmla="*/ 134941 h 725487"/>
                  <a:gd name="connsiteX4" fmla="*/ 165550 w 273050"/>
                  <a:gd name="connsiteY4" fmla="*/ 136984 h 725487"/>
                  <a:gd name="connsiteX5" fmla="*/ 171008 w 273050"/>
                  <a:gd name="connsiteY5" fmla="*/ 139028 h 725487"/>
                  <a:gd name="connsiteX6" fmla="*/ 176135 w 273050"/>
                  <a:gd name="connsiteY6" fmla="*/ 141298 h 725487"/>
                  <a:gd name="connsiteX7" fmla="*/ 180435 w 273050"/>
                  <a:gd name="connsiteY7" fmla="*/ 143341 h 725487"/>
                  <a:gd name="connsiteX8" fmla="*/ 184404 w 273050"/>
                  <a:gd name="connsiteY8" fmla="*/ 145385 h 725487"/>
                  <a:gd name="connsiteX9" fmla="*/ 187712 w 273050"/>
                  <a:gd name="connsiteY9" fmla="*/ 147428 h 725487"/>
                  <a:gd name="connsiteX10" fmla="*/ 190193 w 273050"/>
                  <a:gd name="connsiteY10" fmla="*/ 149018 h 725487"/>
                  <a:gd name="connsiteX11" fmla="*/ 192177 w 273050"/>
                  <a:gd name="connsiteY11" fmla="*/ 150380 h 725487"/>
                  <a:gd name="connsiteX12" fmla="*/ 193335 w 273050"/>
                  <a:gd name="connsiteY12" fmla="*/ 151288 h 725487"/>
                  <a:gd name="connsiteX13" fmla="*/ 193831 w 273050"/>
                  <a:gd name="connsiteY13" fmla="*/ 151515 h 725487"/>
                  <a:gd name="connsiteX14" fmla="*/ 193996 w 273050"/>
                  <a:gd name="connsiteY14" fmla="*/ 151742 h 725487"/>
                  <a:gd name="connsiteX15" fmla="*/ 194658 w 273050"/>
                  <a:gd name="connsiteY15" fmla="*/ 152196 h 725487"/>
                  <a:gd name="connsiteX16" fmla="*/ 195816 w 273050"/>
                  <a:gd name="connsiteY16" fmla="*/ 153104 h 725487"/>
                  <a:gd name="connsiteX17" fmla="*/ 197469 w 273050"/>
                  <a:gd name="connsiteY17" fmla="*/ 154240 h 725487"/>
                  <a:gd name="connsiteX18" fmla="*/ 199289 w 273050"/>
                  <a:gd name="connsiteY18" fmla="*/ 155829 h 725487"/>
                  <a:gd name="connsiteX19" fmla="*/ 201769 w 273050"/>
                  <a:gd name="connsiteY19" fmla="*/ 157872 h 725487"/>
                  <a:gd name="connsiteX20" fmla="*/ 204416 w 273050"/>
                  <a:gd name="connsiteY20" fmla="*/ 160370 h 725487"/>
                  <a:gd name="connsiteX21" fmla="*/ 207227 w 273050"/>
                  <a:gd name="connsiteY21" fmla="*/ 163548 h 725487"/>
                  <a:gd name="connsiteX22" fmla="*/ 210535 w 273050"/>
                  <a:gd name="connsiteY22" fmla="*/ 166954 h 725487"/>
                  <a:gd name="connsiteX23" fmla="*/ 213843 w 273050"/>
                  <a:gd name="connsiteY23" fmla="*/ 171268 h 725487"/>
                  <a:gd name="connsiteX24" fmla="*/ 217316 w 273050"/>
                  <a:gd name="connsiteY24" fmla="*/ 175809 h 725487"/>
                  <a:gd name="connsiteX25" fmla="*/ 221119 w 273050"/>
                  <a:gd name="connsiteY25" fmla="*/ 181485 h 725487"/>
                  <a:gd name="connsiteX26" fmla="*/ 224758 w 273050"/>
                  <a:gd name="connsiteY26" fmla="*/ 187615 h 725487"/>
                  <a:gd name="connsiteX27" fmla="*/ 228562 w 273050"/>
                  <a:gd name="connsiteY27" fmla="*/ 194200 h 725487"/>
                  <a:gd name="connsiteX28" fmla="*/ 232696 w 273050"/>
                  <a:gd name="connsiteY28" fmla="*/ 201692 h 725487"/>
                  <a:gd name="connsiteX29" fmla="*/ 236500 w 273050"/>
                  <a:gd name="connsiteY29" fmla="*/ 209866 h 725487"/>
                  <a:gd name="connsiteX30" fmla="*/ 240469 w 273050"/>
                  <a:gd name="connsiteY30" fmla="*/ 219175 h 725487"/>
                  <a:gd name="connsiteX31" fmla="*/ 244273 w 273050"/>
                  <a:gd name="connsiteY31" fmla="*/ 228938 h 725487"/>
                  <a:gd name="connsiteX32" fmla="*/ 248077 w 273050"/>
                  <a:gd name="connsiteY32" fmla="*/ 239609 h 725487"/>
                  <a:gd name="connsiteX33" fmla="*/ 251881 w 273050"/>
                  <a:gd name="connsiteY33" fmla="*/ 251188 h 725487"/>
                  <a:gd name="connsiteX34" fmla="*/ 255354 w 273050"/>
                  <a:gd name="connsiteY34" fmla="*/ 263903 h 725487"/>
                  <a:gd name="connsiteX35" fmla="*/ 258496 w 273050"/>
                  <a:gd name="connsiteY35" fmla="*/ 277299 h 725487"/>
                  <a:gd name="connsiteX36" fmla="*/ 261804 w 273050"/>
                  <a:gd name="connsiteY36" fmla="*/ 291602 h 725487"/>
                  <a:gd name="connsiteX37" fmla="*/ 264616 w 273050"/>
                  <a:gd name="connsiteY37" fmla="*/ 307269 h 725487"/>
                  <a:gd name="connsiteX38" fmla="*/ 267096 w 273050"/>
                  <a:gd name="connsiteY38" fmla="*/ 323616 h 725487"/>
                  <a:gd name="connsiteX39" fmla="*/ 269577 w 273050"/>
                  <a:gd name="connsiteY39" fmla="*/ 341098 h 725487"/>
                  <a:gd name="connsiteX40" fmla="*/ 271396 w 273050"/>
                  <a:gd name="connsiteY40" fmla="*/ 359716 h 725487"/>
                  <a:gd name="connsiteX41" fmla="*/ 272885 w 273050"/>
                  <a:gd name="connsiteY41" fmla="*/ 379469 h 725487"/>
                  <a:gd name="connsiteX42" fmla="*/ 273050 w 273050"/>
                  <a:gd name="connsiteY42" fmla="*/ 385599 h 725487"/>
                  <a:gd name="connsiteX43" fmla="*/ 272554 w 273050"/>
                  <a:gd name="connsiteY43" fmla="*/ 391049 h 725487"/>
                  <a:gd name="connsiteX44" fmla="*/ 271231 w 273050"/>
                  <a:gd name="connsiteY44" fmla="*/ 395817 h 725487"/>
                  <a:gd name="connsiteX45" fmla="*/ 269412 w 273050"/>
                  <a:gd name="connsiteY45" fmla="*/ 399903 h 725487"/>
                  <a:gd name="connsiteX46" fmla="*/ 266931 w 273050"/>
                  <a:gd name="connsiteY46" fmla="*/ 403309 h 725487"/>
                  <a:gd name="connsiteX47" fmla="*/ 264119 w 273050"/>
                  <a:gd name="connsiteY47" fmla="*/ 405807 h 725487"/>
                  <a:gd name="connsiteX48" fmla="*/ 260977 w 273050"/>
                  <a:gd name="connsiteY48" fmla="*/ 407850 h 725487"/>
                  <a:gd name="connsiteX49" fmla="*/ 257504 w 273050"/>
                  <a:gd name="connsiteY49" fmla="*/ 409212 h 725487"/>
                  <a:gd name="connsiteX50" fmla="*/ 254031 w 273050"/>
                  <a:gd name="connsiteY50" fmla="*/ 409893 h 725487"/>
                  <a:gd name="connsiteX51" fmla="*/ 250393 w 273050"/>
                  <a:gd name="connsiteY51" fmla="*/ 409893 h 725487"/>
                  <a:gd name="connsiteX52" fmla="*/ 246589 w 273050"/>
                  <a:gd name="connsiteY52" fmla="*/ 409212 h 725487"/>
                  <a:gd name="connsiteX53" fmla="*/ 242950 w 273050"/>
                  <a:gd name="connsiteY53" fmla="*/ 407850 h 725487"/>
                  <a:gd name="connsiteX54" fmla="*/ 239312 w 273050"/>
                  <a:gd name="connsiteY54" fmla="*/ 405807 h 725487"/>
                  <a:gd name="connsiteX55" fmla="*/ 236004 w 273050"/>
                  <a:gd name="connsiteY55" fmla="*/ 403082 h 725487"/>
                  <a:gd name="connsiteX56" fmla="*/ 233193 w 273050"/>
                  <a:gd name="connsiteY56" fmla="*/ 399676 h 725487"/>
                  <a:gd name="connsiteX57" fmla="*/ 230546 w 273050"/>
                  <a:gd name="connsiteY57" fmla="*/ 395817 h 725487"/>
                  <a:gd name="connsiteX58" fmla="*/ 228396 w 273050"/>
                  <a:gd name="connsiteY58" fmla="*/ 391049 h 725487"/>
                  <a:gd name="connsiteX59" fmla="*/ 226908 w 273050"/>
                  <a:gd name="connsiteY59" fmla="*/ 385599 h 725487"/>
                  <a:gd name="connsiteX60" fmla="*/ 225916 w 273050"/>
                  <a:gd name="connsiteY60" fmla="*/ 379469 h 725487"/>
                  <a:gd name="connsiteX61" fmla="*/ 224593 w 273050"/>
                  <a:gd name="connsiteY61" fmla="*/ 364711 h 725487"/>
                  <a:gd name="connsiteX62" fmla="*/ 223104 w 273050"/>
                  <a:gd name="connsiteY62" fmla="*/ 350180 h 725487"/>
                  <a:gd name="connsiteX63" fmla="*/ 221450 w 273050"/>
                  <a:gd name="connsiteY63" fmla="*/ 335195 h 725487"/>
                  <a:gd name="connsiteX64" fmla="*/ 219300 w 273050"/>
                  <a:gd name="connsiteY64" fmla="*/ 320891 h 725487"/>
                  <a:gd name="connsiteX65" fmla="*/ 216819 w 273050"/>
                  <a:gd name="connsiteY65" fmla="*/ 306587 h 725487"/>
                  <a:gd name="connsiteX66" fmla="*/ 214008 w 273050"/>
                  <a:gd name="connsiteY66" fmla="*/ 292284 h 725487"/>
                  <a:gd name="connsiteX67" fmla="*/ 210700 w 273050"/>
                  <a:gd name="connsiteY67" fmla="*/ 278434 h 725487"/>
                  <a:gd name="connsiteX68" fmla="*/ 206566 w 273050"/>
                  <a:gd name="connsiteY68" fmla="*/ 265038 h 725487"/>
                  <a:gd name="connsiteX69" fmla="*/ 202100 w 273050"/>
                  <a:gd name="connsiteY69" fmla="*/ 251642 h 725487"/>
                  <a:gd name="connsiteX70" fmla="*/ 196808 w 273050"/>
                  <a:gd name="connsiteY70" fmla="*/ 238928 h 725487"/>
                  <a:gd name="connsiteX71" fmla="*/ 196808 w 273050"/>
                  <a:gd name="connsiteY71" fmla="*/ 247555 h 725487"/>
                  <a:gd name="connsiteX72" fmla="*/ 196808 w 273050"/>
                  <a:gd name="connsiteY72" fmla="*/ 257318 h 725487"/>
                  <a:gd name="connsiteX73" fmla="*/ 196808 w 273050"/>
                  <a:gd name="connsiteY73" fmla="*/ 268444 h 725487"/>
                  <a:gd name="connsiteX74" fmla="*/ 196808 w 273050"/>
                  <a:gd name="connsiteY74" fmla="*/ 280023 h 725487"/>
                  <a:gd name="connsiteX75" fmla="*/ 196808 w 273050"/>
                  <a:gd name="connsiteY75" fmla="*/ 292284 h 725487"/>
                  <a:gd name="connsiteX76" fmla="*/ 248408 w 273050"/>
                  <a:gd name="connsiteY76" fmla="*/ 515016 h 725487"/>
                  <a:gd name="connsiteX77" fmla="*/ 194823 w 273050"/>
                  <a:gd name="connsiteY77" fmla="*/ 515016 h 725487"/>
                  <a:gd name="connsiteX78" fmla="*/ 194823 w 273050"/>
                  <a:gd name="connsiteY78" fmla="*/ 691884 h 725487"/>
                  <a:gd name="connsiteX79" fmla="*/ 194493 w 273050"/>
                  <a:gd name="connsiteY79" fmla="*/ 698015 h 725487"/>
                  <a:gd name="connsiteX80" fmla="*/ 193335 w 273050"/>
                  <a:gd name="connsiteY80" fmla="*/ 703464 h 725487"/>
                  <a:gd name="connsiteX81" fmla="*/ 191681 w 273050"/>
                  <a:gd name="connsiteY81" fmla="*/ 708232 h 725487"/>
                  <a:gd name="connsiteX82" fmla="*/ 189366 w 273050"/>
                  <a:gd name="connsiteY82" fmla="*/ 712318 h 725487"/>
                  <a:gd name="connsiteX83" fmla="*/ 186719 w 273050"/>
                  <a:gd name="connsiteY83" fmla="*/ 715724 h 725487"/>
                  <a:gd name="connsiteX84" fmla="*/ 183743 w 273050"/>
                  <a:gd name="connsiteY84" fmla="*/ 718449 h 725487"/>
                  <a:gd name="connsiteX85" fmla="*/ 180269 w 273050"/>
                  <a:gd name="connsiteY85" fmla="*/ 720265 h 725487"/>
                  <a:gd name="connsiteX86" fmla="*/ 176796 w 273050"/>
                  <a:gd name="connsiteY86" fmla="*/ 721854 h 725487"/>
                  <a:gd name="connsiteX87" fmla="*/ 173158 w 273050"/>
                  <a:gd name="connsiteY87" fmla="*/ 722536 h 725487"/>
                  <a:gd name="connsiteX88" fmla="*/ 169354 w 273050"/>
                  <a:gd name="connsiteY88" fmla="*/ 722536 h 725487"/>
                  <a:gd name="connsiteX89" fmla="*/ 165881 w 273050"/>
                  <a:gd name="connsiteY89" fmla="*/ 721854 h 725487"/>
                  <a:gd name="connsiteX90" fmla="*/ 162408 w 273050"/>
                  <a:gd name="connsiteY90" fmla="*/ 720265 h 725487"/>
                  <a:gd name="connsiteX91" fmla="*/ 158935 w 273050"/>
                  <a:gd name="connsiteY91" fmla="*/ 718449 h 725487"/>
                  <a:gd name="connsiteX92" fmla="*/ 155958 w 273050"/>
                  <a:gd name="connsiteY92" fmla="*/ 715724 h 725487"/>
                  <a:gd name="connsiteX93" fmla="*/ 153312 w 273050"/>
                  <a:gd name="connsiteY93" fmla="*/ 712318 h 725487"/>
                  <a:gd name="connsiteX94" fmla="*/ 150831 w 273050"/>
                  <a:gd name="connsiteY94" fmla="*/ 708232 h 725487"/>
                  <a:gd name="connsiteX95" fmla="*/ 149177 w 273050"/>
                  <a:gd name="connsiteY95" fmla="*/ 703464 h 725487"/>
                  <a:gd name="connsiteX96" fmla="*/ 148185 w 273050"/>
                  <a:gd name="connsiteY96" fmla="*/ 698015 h 725487"/>
                  <a:gd name="connsiteX97" fmla="*/ 147854 w 273050"/>
                  <a:gd name="connsiteY97" fmla="*/ 691884 h 725487"/>
                  <a:gd name="connsiteX98" fmla="*/ 147854 w 273050"/>
                  <a:gd name="connsiteY98" fmla="*/ 515016 h 725487"/>
                  <a:gd name="connsiteX99" fmla="*/ 124866 w 273050"/>
                  <a:gd name="connsiteY99" fmla="*/ 515016 h 725487"/>
                  <a:gd name="connsiteX100" fmla="*/ 124866 w 273050"/>
                  <a:gd name="connsiteY100" fmla="*/ 690976 h 725487"/>
                  <a:gd name="connsiteX101" fmla="*/ 124535 w 273050"/>
                  <a:gd name="connsiteY101" fmla="*/ 697106 h 725487"/>
                  <a:gd name="connsiteX102" fmla="*/ 123212 w 273050"/>
                  <a:gd name="connsiteY102" fmla="*/ 703010 h 725487"/>
                  <a:gd name="connsiteX103" fmla="*/ 121227 w 273050"/>
                  <a:gd name="connsiteY103" fmla="*/ 708232 h 725487"/>
                  <a:gd name="connsiteX104" fmla="*/ 118746 w 273050"/>
                  <a:gd name="connsiteY104" fmla="*/ 713000 h 725487"/>
                  <a:gd name="connsiteX105" fmla="*/ 115604 w 273050"/>
                  <a:gd name="connsiteY105" fmla="*/ 717086 h 725487"/>
                  <a:gd name="connsiteX106" fmla="*/ 111966 w 273050"/>
                  <a:gd name="connsiteY106" fmla="*/ 720492 h 725487"/>
                  <a:gd name="connsiteX107" fmla="*/ 107831 w 273050"/>
                  <a:gd name="connsiteY107" fmla="*/ 723217 h 725487"/>
                  <a:gd name="connsiteX108" fmla="*/ 103531 w 273050"/>
                  <a:gd name="connsiteY108" fmla="*/ 724806 h 725487"/>
                  <a:gd name="connsiteX109" fmla="*/ 98900 w 273050"/>
                  <a:gd name="connsiteY109" fmla="*/ 725487 h 725487"/>
                  <a:gd name="connsiteX110" fmla="*/ 94269 w 273050"/>
                  <a:gd name="connsiteY110" fmla="*/ 724806 h 725487"/>
                  <a:gd name="connsiteX111" fmla="*/ 89969 w 273050"/>
                  <a:gd name="connsiteY111" fmla="*/ 723217 h 725487"/>
                  <a:gd name="connsiteX112" fmla="*/ 86166 w 273050"/>
                  <a:gd name="connsiteY112" fmla="*/ 720492 h 725487"/>
                  <a:gd name="connsiteX113" fmla="*/ 82527 w 273050"/>
                  <a:gd name="connsiteY113" fmla="*/ 717086 h 725487"/>
                  <a:gd name="connsiteX114" fmla="*/ 79716 w 273050"/>
                  <a:gd name="connsiteY114" fmla="*/ 713000 h 725487"/>
                  <a:gd name="connsiteX115" fmla="*/ 77400 w 273050"/>
                  <a:gd name="connsiteY115" fmla="*/ 708232 h 725487"/>
                  <a:gd name="connsiteX116" fmla="*/ 75746 w 273050"/>
                  <a:gd name="connsiteY116" fmla="*/ 703010 h 725487"/>
                  <a:gd name="connsiteX117" fmla="*/ 74754 w 273050"/>
                  <a:gd name="connsiteY117" fmla="*/ 697106 h 725487"/>
                  <a:gd name="connsiteX118" fmla="*/ 74257 w 273050"/>
                  <a:gd name="connsiteY118" fmla="*/ 690976 h 725487"/>
                  <a:gd name="connsiteX119" fmla="*/ 74257 w 273050"/>
                  <a:gd name="connsiteY119" fmla="*/ 515016 h 725487"/>
                  <a:gd name="connsiteX120" fmla="*/ 21500 w 273050"/>
                  <a:gd name="connsiteY120" fmla="*/ 515016 h 725487"/>
                  <a:gd name="connsiteX121" fmla="*/ 74588 w 273050"/>
                  <a:gd name="connsiteY121" fmla="*/ 292738 h 725487"/>
                  <a:gd name="connsiteX122" fmla="*/ 74754 w 273050"/>
                  <a:gd name="connsiteY122" fmla="*/ 246647 h 725487"/>
                  <a:gd name="connsiteX123" fmla="*/ 69296 w 273050"/>
                  <a:gd name="connsiteY123" fmla="*/ 260497 h 725487"/>
                  <a:gd name="connsiteX124" fmla="*/ 64665 w 273050"/>
                  <a:gd name="connsiteY124" fmla="*/ 275028 h 725487"/>
                  <a:gd name="connsiteX125" fmla="*/ 60531 w 273050"/>
                  <a:gd name="connsiteY125" fmla="*/ 289786 h 725487"/>
                  <a:gd name="connsiteX126" fmla="*/ 57388 w 273050"/>
                  <a:gd name="connsiteY126" fmla="*/ 304998 h 725487"/>
                  <a:gd name="connsiteX127" fmla="*/ 54577 w 273050"/>
                  <a:gd name="connsiteY127" fmla="*/ 320210 h 725487"/>
                  <a:gd name="connsiteX128" fmla="*/ 52096 w 273050"/>
                  <a:gd name="connsiteY128" fmla="*/ 335876 h 725487"/>
                  <a:gd name="connsiteX129" fmla="*/ 50111 w 273050"/>
                  <a:gd name="connsiteY129" fmla="*/ 351770 h 725487"/>
                  <a:gd name="connsiteX130" fmla="*/ 48457 w 273050"/>
                  <a:gd name="connsiteY130" fmla="*/ 367663 h 725487"/>
                  <a:gd name="connsiteX131" fmla="*/ 47134 w 273050"/>
                  <a:gd name="connsiteY131" fmla="*/ 383556 h 725487"/>
                  <a:gd name="connsiteX132" fmla="*/ 46142 w 273050"/>
                  <a:gd name="connsiteY132" fmla="*/ 389686 h 725487"/>
                  <a:gd name="connsiteX133" fmla="*/ 44654 w 273050"/>
                  <a:gd name="connsiteY133" fmla="*/ 394908 h 725487"/>
                  <a:gd name="connsiteX134" fmla="*/ 42504 w 273050"/>
                  <a:gd name="connsiteY134" fmla="*/ 399676 h 725487"/>
                  <a:gd name="connsiteX135" fmla="*/ 39857 w 273050"/>
                  <a:gd name="connsiteY135" fmla="*/ 403763 h 725487"/>
                  <a:gd name="connsiteX136" fmla="*/ 37046 w 273050"/>
                  <a:gd name="connsiteY136" fmla="*/ 407169 h 725487"/>
                  <a:gd name="connsiteX137" fmla="*/ 33573 w 273050"/>
                  <a:gd name="connsiteY137" fmla="*/ 409666 h 725487"/>
                  <a:gd name="connsiteX138" fmla="*/ 30100 w 273050"/>
                  <a:gd name="connsiteY138" fmla="*/ 411710 h 725487"/>
                  <a:gd name="connsiteX139" fmla="*/ 26627 w 273050"/>
                  <a:gd name="connsiteY139" fmla="*/ 413072 h 725487"/>
                  <a:gd name="connsiteX140" fmla="*/ 22823 w 273050"/>
                  <a:gd name="connsiteY140" fmla="*/ 413753 h 725487"/>
                  <a:gd name="connsiteX141" fmla="*/ 19184 w 273050"/>
                  <a:gd name="connsiteY141" fmla="*/ 413753 h 725487"/>
                  <a:gd name="connsiteX142" fmla="*/ 15546 w 273050"/>
                  <a:gd name="connsiteY142" fmla="*/ 413072 h 725487"/>
                  <a:gd name="connsiteX143" fmla="*/ 12073 w 273050"/>
                  <a:gd name="connsiteY143" fmla="*/ 411937 h 725487"/>
                  <a:gd name="connsiteX144" fmla="*/ 8931 w 273050"/>
                  <a:gd name="connsiteY144" fmla="*/ 409893 h 725487"/>
                  <a:gd name="connsiteX145" fmla="*/ 6119 w 273050"/>
                  <a:gd name="connsiteY145" fmla="*/ 407169 h 725487"/>
                  <a:gd name="connsiteX146" fmla="*/ 3638 w 273050"/>
                  <a:gd name="connsiteY146" fmla="*/ 403763 h 725487"/>
                  <a:gd name="connsiteX147" fmla="*/ 1819 w 273050"/>
                  <a:gd name="connsiteY147" fmla="*/ 399903 h 725487"/>
                  <a:gd name="connsiteX148" fmla="*/ 661 w 273050"/>
                  <a:gd name="connsiteY148" fmla="*/ 395135 h 725487"/>
                  <a:gd name="connsiteX149" fmla="*/ 0 w 273050"/>
                  <a:gd name="connsiteY149" fmla="*/ 389686 h 725487"/>
                  <a:gd name="connsiteX150" fmla="*/ 165 w 273050"/>
                  <a:gd name="connsiteY150" fmla="*/ 383556 h 725487"/>
                  <a:gd name="connsiteX151" fmla="*/ 1488 w 273050"/>
                  <a:gd name="connsiteY151" fmla="*/ 368571 h 725487"/>
                  <a:gd name="connsiteX152" fmla="*/ 2977 w 273050"/>
                  <a:gd name="connsiteY152" fmla="*/ 353359 h 725487"/>
                  <a:gd name="connsiteX153" fmla="*/ 4465 w 273050"/>
                  <a:gd name="connsiteY153" fmla="*/ 338147 h 725487"/>
                  <a:gd name="connsiteX154" fmla="*/ 6450 w 273050"/>
                  <a:gd name="connsiteY154" fmla="*/ 323389 h 725487"/>
                  <a:gd name="connsiteX155" fmla="*/ 8600 w 273050"/>
                  <a:gd name="connsiteY155" fmla="*/ 308631 h 725487"/>
                  <a:gd name="connsiteX156" fmla="*/ 10915 w 273050"/>
                  <a:gd name="connsiteY156" fmla="*/ 293646 h 725487"/>
                  <a:gd name="connsiteX157" fmla="*/ 13561 w 273050"/>
                  <a:gd name="connsiteY157" fmla="*/ 279342 h 725487"/>
                  <a:gd name="connsiteX158" fmla="*/ 16869 w 273050"/>
                  <a:gd name="connsiteY158" fmla="*/ 265038 h 725487"/>
                  <a:gd name="connsiteX159" fmla="*/ 20342 w 273050"/>
                  <a:gd name="connsiteY159" fmla="*/ 250961 h 725487"/>
                  <a:gd name="connsiteX160" fmla="*/ 24311 w 273050"/>
                  <a:gd name="connsiteY160" fmla="*/ 237565 h 725487"/>
                  <a:gd name="connsiteX161" fmla="*/ 28942 w 273050"/>
                  <a:gd name="connsiteY161" fmla="*/ 224397 h 725487"/>
                  <a:gd name="connsiteX162" fmla="*/ 34069 w 273050"/>
                  <a:gd name="connsiteY162" fmla="*/ 211455 h 725487"/>
                  <a:gd name="connsiteX163" fmla="*/ 39857 w 273050"/>
                  <a:gd name="connsiteY163" fmla="*/ 199422 h 725487"/>
                  <a:gd name="connsiteX164" fmla="*/ 46307 w 273050"/>
                  <a:gd name="connsiteY164" fmla="*/ 187615 h 725487"/>
                  <a:gd name="connsiteX165" fmla="*/ 53419 w 273050"/>
                  <a:gd name="connsiteY165" fmla="*/ 176263 h 725487"/>
                  <a:gd name="connsiteX166" fmla="*/ 61192 w 273050"/>
                  <a:gd name="connsiteY166" fmla="*/ 165819 h 725487"/>
                  <a:gd name="connsiteX167" fmla="*/ 70454 w 273050"/>
                  <a:gd name="connsiteY167" fmla="*/ 157418 h 725487"/>
                  <a:gd name="connsiteX168" fmla="*/ 79716 w 273050"/>
                  <a:gd name="connsiteY168" fmla="*/ 150607 h 725487"/>
                  <a:gd name="connsiteX169" fmla="*/ 88646 w 273050"/>
                  <a:gd name="connsiteY169" fmla="*/ 144704 h 725487"/>
                  <a:gd name="connsiteX170" fmla="*/ 97577 w 273050"/>
                  <a:gd name="connsiteY170" fmla="*/ 140390 h 725487"/>
                  <a:gd name="connsiteX171" fmla="*/ 106343 w 273050"/>
                  <a:gd name="connsiteY171" fmla="*/ 136757 h 725487"/>
                  <a:gd name="connsiteX172" fmla="*/ 114943 w 273050"/>
                  <a:gd name="connsiteY172" fmla="*/ 134260 h 725487"/>
                  <a:gd name="connsiteX173" fmla="*/ 123212 w 273050"/>
                  <a:gd name="connsiteY173" fmla="*/ 132670 h 725487"/>
                  <a:gd name="connsiteX174" fmla="*/ 130985 w 273050"/>
                  <a:gd name="connsiteY174" fmla="*/ 131989 h 725487"/>
                  <a:gd name="connsiteX175" fmla="*/ 136413 w 273050"/>
                  <a:gd name="connsiteY175" fmla="*/ 0 h 725487"/>
                  <a:gd name="connsiteX176" fmla="*/ 145694 w 273050"/>
                  <a:gd name="connsiteY176" fmla="*/ 678 h 725487"/>
                  <a:gd name="connsiteX177" fmla="*/ 154296 w 273050"/>
                  <a:gd name="connsiteY177" fmla="*/ 2485 h 725487"/>
                  <a:gd name="connsiteX178" fmla="*/ 162672 w 273050"/>
                  <a:gd name="connsiteY178" fmla="*/ 5649 h 725487"/>
                  <a:gd name="connsiteX179" fmla="*/ 170142 w 273050"/>
                  <a:gd name="connsiteY179" fmla="*/ 9716 h 725487"/>
                  <a:gd name="connsiteX180" fmla="*/ 177159 w 273050"/>
                  <a:gd name="connsiteY180" fmla="*/ 15139 h 725487"/>
                  <a:gd name="connsiteX181" fmla="*/ 183271 w 273050"/>
                  <a:gd name="connsiteY181" fmla="*/ 21239 h 725487"/>
                  <a:gd name="connsiteX182" fmla="*/ 188478 w 273050"/>
                  <a:gd name="connsiteY182" fmla="*/ 28018 h 725487"/>
                  <a:gd name="connsiteX183" fmla="*/ 192553 w 273050"/>
                  <a:gd name="connsiteY183" fmla="*/ 35474 h 725487"/>
                  <a:gd name="connsiteX184" fmla="*/ 195722 w 273050"/>
                  <a:gd name="connsiteY184" fmla="*/ 43382 h 725487"/>
                  <a:gd name="connsiteX185" fmla="*/ 197986 w 273050"/>
                  <a:gd name="connsiteY185" fmla="*/ 52194 h 725487"/>
                  <a:gd name="connsiteX186" fmla="*/ 198438 w 273050"/>
                  <a:gd name="connsiteY186" fmla="*/ 61232 h 725487"/>
                  <a:gd name="connsiteX187" fmla="*/ 197986 w 273050"/>
                  <a:gd name="connsiteY187" fmla="*/ 70270 h 725487"/>
                  <a:gd name="connsiteX188" fmla="*/ 195722 w 273050"/>
                  <a:gd name="connsiteY188" fmla="*/ 78856 h 725487"/>
                  <a:gd name="connsiteX189" fmla="*/ 192553 w 273050"/>
                  <a:gd name="connsiteY189" fmla="*/ 86764 h 725487"/>
                  <a:gd name="connsiteX190" fmla="*/ 188478 w 273050"/>
                  <a:gd name="connsiteY190" fmla="*/ 94446 h 725487"/>
                  <a:gd name="connsiteX191" fmla="*/ 183271 w 273050"/>
                  <a:gd name="connsiteY191" fmla="*/ 101225 h 725487"/>
                  <a:gd name="connsiteX192" fmla="*/ 177159 w 273050"/>
                  <a:gd name="connsiteY192" fmla="*/ 107325 h 725487"/>
                  <a:gd name="connsiteX193" fmla="*/ 170142 w 273050"/>
                  <a:gd name="connsiteY193" fmla="*/ 112522 h 725487"/>
                  <a:gd name="connsiteX194" fmla="*/ 162672 w 273050"/>
                  <a:gd name="connsiteY194" fmla="*/ 116589 h 725487"/>
                  <a:gd name="connsiteX195" fmla="*/ 154296 w 273050"/>
                  <a:gd name="connsiteY195" fmla="*/ 119753 h 725487"/>
                  <a:gd name="connsiteX196" fmla="*/ 145694 w 273050"/>
                  <a:gd name="connsiteY196" fmla="*/ 121560 h 725487"/>
                  <a:gd name="connsiteX197" fmla="*/ 136413 w 273050"/>
                  <a:gd name="connsiteY197" fmla="*/ 122238 h 725487"/>
                  <a:gd name="connsiteX198" fmla="*/ 127358 w 273050"/>
                  <a:gd name="connsiteY198" fmla="*/ 121560 h 725487"/>
                  <a:gd name="connsiteX199" fmla="*/ 118756 w 273050"/>
                  <a:gd name="connsiteY199" fmla="*/ 119753 h 725487"/>
                  <a:gd name="connsiteX200" fmla="*/ 110380 w 273050"/>
                  <a:gd name="connsiteY200" fmla="*/ 116589 h 725487"/>
                  <a:gd name="connsiteX201" fmla="*/ 102683 w 273050"/>
                  <a:gd name="connsiteY201" fmla="*/ 112522 h 725487"/>
                  <a:gd name="connsiteX202" fmla="*/ 95892 w 273050"/>
                  <a:gd name="connsiteY202" fmla="*/ 107325 h 725487"/>
                  <a:gd name="connsiteX203" fmla="*/ 89780 w 273050"/>
                  <a:gd name="connsiteY203" fmla="*/ 101225 h 725487"/>
                  <a:gd name="connsiteX204" fmla="*/ 84574 w 273050"/>
                  <a:gd name="connsiteY204" fmla="*/ 94446 h 725487"/>
                  <a:gd name="connsiteX205" fmla="*/ 80499 w 273050"/>
                  <a:gd name="connsiteY205" fmla="*/ 86764 h 725487"/>
                  <a:gd name="connsiteX206" fmla="*/ 77330 w 273050"/>
                  <a:gd name="connsiteY206" fmla="*/ 78856 h 725487"/>
                  <a:gd name="connsiteX207" fmla="*/ 75292 w 273050"/>
                  <a:gd name="connsiteY207" fmla="*/ 70270 h 725487"/>
                  <a:gd name="connsiteX208" fmla="*/ 74613 w 273050"/>
                  <a:gd name="connsiteY208" fmla="*/ 61232 h 725487"/>
                  <a:gd name="connsiteX209" fmla="*/ 75292 w 273050"/>
                  <a:gd name="connsiteY209" fmla="*/ 52194 h 725487"/>
                  <a:gd name="connsiteX210" fmla="*/ 77330 w 273050"/>
                  <a:gd name="connsiteY210" fmla="*/ 43382 h 725487"/>
                  <a:gd name="connsiteX211" fmla="*/ 80499 w 273050"/>
                  <a:gd name="connsiteY211" fmla="*/ 35474 h 725487"/>
                  <a:gd name="connsiteX212" fmla="*/ 84574 w 273050"/>
                  <a:gd name="connsiteY212" fmla="*/ 28018 h 725487"/>
                  <a:gd name="connsiteX213" fmla="*/ 89780 w 273050"/>
                  <a:gd name="connsiteY213" fmla="*/ 21239 h 725487"/>
                  <a:gd name="connsiteX214" fmla="*/ 95892 w 273050"/>
                  <a:gd name="connsiteY214" fmla="*/ 15139 h 725487"/>
                  <a:gd name="connsiteX215" fmla="*/ 102683 w 273050"/>
                  <a:gd name="connsiteY215" fmla="*/ 9716 h 725487"/>
                  <a:gd name="connsiteX216" fmla="*/ 110380 w 273050"/>
                  <a:gd name="connsiteY216" fmla="*/ 5649 h 725487"/>
                  <a:gd name="connsiteX217" fmla="*/ 118756 w 273050"/>
                  <a:gd name="connsiteY217" fmla="*/ 2485 h 725487"/>
                  <a:gd name="connsiteX218" fmla="*/ 127358 w 273050"/>
                  <a:gd name="connsiteY218" fmla="*/ 678 h 72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73050" h="725487">
                    <a:moveTo>
                      <a:pt x="138758" y="131762"/>
                    </a:moveTo>
                    <a:lnTo>
                      <a:pt x="146035" y="132443"/>
                    </a:lnTo>
                    <a:lnTo>
                      <a:pt x="152981" y="133578"/>
                    </a:lnTo>
                    <a:lnTo>
                      <a:pt x="159431" y="134941"/>
                    </a:lnTo>
                    <a:lnTo>
                      <a:pt x="165550" y="136984"/>
                    </a:lnTo>
                    <a:lnTo>
                      <a:pt x="171008" y="139028"/>
                    </a:lnTo>
                    <a:lnTo>
                      <a:pt x="176135" y="141298"/>
                    </a:lnTo>
                    <a:lnTo>
                      <a:pt x="180435" y="143341"/>
                    </a:lnTo>
                    <a:lnTo>
                      <a:pt x="184404" y="145385"/>
                    </a:lnTo>
                    <a:lnTo>
                      <a:pt x="187712" y="147428"/>
                    </a:lnTo>
                    <a:lnTo>
                      <a:pt x="190193" y="149018"/>
                    </a:lnTo>
                    <a:lnTo>
                      <a:pt x="192177" y="150380"/>
                    </a:lnTo>
                    <a:lnTo>
                      <a:pt x="193335" y="151288"/>
                    </a:lnTo>
                    <a:lnTo>
                      <a:pt x="193831" y="151515"/>
                    </a:lnTo>
                    <a:lnTo>
                      <a:pt x="193996" y="151742"/>
                    </a:lnTo>
                    <a:lnTo>
                      <a:pt x="194658" y="152196"/>
                    </a:lnTo>
                    <a:lnTo>
                      <a:pt x="195816" y="153104"/>
                    </a:lnTo>
                    <a:lnTo>
                      <a:pt x="197469" y="154240"/>
                    </a:lnTo>
                    <a:lnTo>
                      <a:pt x="199289" y="155829"/>
                    </a:lnTo>
                    <a:lnTo>
                      <a:pt x="201769" y="157872"/>
                    </a:lnTo>
                    <a:lnTo>
                      <a:pt x="204416" y="160370"/>
                    </a:lnTo>
                    <a:lnTo>
                      <a:pt x="207227" y="163548"/>
                    </a:lnTo>
                    <a:lnTo>
                      <a:pt x="210535" y="166954"/>
                    </a:lnTo>
                    <a:lnTo>
                      <a:pt x="213843" y="171268"/>
                    </a:lnTo>
                    <a:lnTo>
                      <a:pt x="217316" y="175809"/>
                    </a:lnTo>
                    <a:lnTo>
                      <a:pt x="221119" y="181485"/>
                    </a:lnTo>
                    <a:lnTo>
                      <a:pt x="224758" y="187615"/>
                    </a:lnTo>
                    <a:lnTo>
                      <a:pt x="228562" y="194200"/>
                    </a:lnTo>
                    <a:lnTo>
                      <a:pt x="232696" y="201692"/>
                    </a:lnTo>
                    <a:lnTo>
                      <a:pt x="236500" y="209866"/>
                    </a:lnTo>
                    <a:lnTo>
                      <a:pt x="240469" y="219175"/>
                    </a:lnTo>
                    <a:lnTo>
                      <a:pt x="244273" y="228938"/>
                    </a:lnTo>
                    <a:lnTo>
                      <a:pt x="248077" y="239609"/>
                    </a:lnTo>
                    <a:lnTo>
                      <a:pt x="251881" y="251188"/>
                    </a:lnTo>
                    <a:lnTo>
                      <a:pt x="255354" y="263903"/>
                    </a:lnTo>
                    <a:lnTo>
                      <a:pt x="258496" y="277299"/>
                    </a:lnTo>
                    <a:lnTo>
                      <a:pt x="261804" y="291602"/>
                    </a:lnTo>
                    <a:lnTo>
                      <a:pt x="264616" y="307269"/>
                    </a:lnTo>
                    <a:lnTo>
                      <a:pt x="267096" y="323616"/>
                    </a:lnTo>
                    <a:lnTo>
                      <a:pt x="269577" y="341098"/>
                    </a:lnTo>
                    <a:lnTo>
                      <a:pt x="271396" y="359716"/>
                    </a:lnTo>
                    <a:lnTo>
                      <a:pt x="272885" y="379469"/>
                    </a:lnTo>
                    <a:lnTo>
                      <a:pt x="273050" y="385599"/>
                    </a:lnTo>
                    <a:lnTo>
                      <a:pt x="272554" y="391049"/>
                    </a:lnTo>
                    <a:lnTo>
                      <a:pt x="271231" y="395817"/>
                    </a:lnTo>
                    <a:lnTo>
                      <a:pt x="269412" y="399903"/>
                    </a:lnTo>
                    <a:lnTo>
                      <a:pt x="266931" y="403309"/>
                    </a:lnTo>
                    <a:lnTo>
                      <a:pt x="264119" y="405807"/>
                    </a:lnTo>
                    <a:lnTo>
                      <a:pt x="260977" y="407850"/>
                    </a:lnTo>
                    <a:lnTo>
                      <a:pt x="257504" y="409212"/>
                    </a:lnTo>
                    <a:lnTo>
                      <a:pt x="254031" y="409893"/>
                    </a:lnTo>
                    <a:lnTo>
                      <a:pt x="250393" y="409893"/>
                    </a:lnTo>
                    <a:lnTo>
                      <a:pt x="246589" y="409212"/>
                    </a:lnTo>
                    <a:lnTo>
                      <a:pt x="242950" y="407850"/>
                    </a:lnTo>
                    <a:lnTo>
                      <a:pt x="239312" y="405807"/>
                    </a:lnTo>
                    <a:lnTo>
                      <a:pt x="236004" y="403082"/>
                    </a:lnTo>
                    <a:lnTo>
                      <a:pt x="233193" y="399676"/>
                    </a:lnTo>
                    <a:lnTo>
                      <a:pt x="230546" y="395817"/>
                    </a:lnTo>
                    <a:lnTo>
                      <a:pt x="228396" y="391049"/>
                    </a:lnTo>
                    <a:lnTo>
                      <a:pt x="226908" y="385599"/>
                    </a:lnTo>
                    <a:lnTo>
                      <a:pt x="225916" y="379469"/>
                    </a:lnTo>
                    <a:lnTo>
                      <a:pt x="224593" y="364711"/>
                    </a:lnTo>
                    <a:lnTo>
                      <a:pt x="223104" y="350180"/>
                    </a:lnTo>
                    <a:lnTo>
                      <a:pt x="221450" y="335195"/>
                    </a:lnTo>
                    <a:lnTo>
                      <a:pt x="219300" y="320891"/>
                    </a:lnTo>
                    <a:lnTo>
                      <a:pt x="216819" y="306587"/>
                    </a:lnTo>
                    <a:lnTo>
                      <a:pt x="214008" y="292284"/>
                    </a:lnTo>
                    <a:lnTo>
                      <a:pt x="210700" y="278434"/>
                    </a:lnTo>
                    <a:lnTo>
                      <a:pt x="206566" y="265038"/>
                    </a:lnTo>
                    <a:lnTo>
                      <a:pt x="202100" y="251642"/>
                    </a:lnTo>
                    <a:lnTo>
                      <a:pt x="196808" y="238928"/>
                    </a:lnTo>
                    <a:lnTo>
                      <a:pt x="196808" y="247555"/>
                    </a:lnTo>
                    <a:lnTo>
                      <a:pt x="196808" y="257318"/>
                    </a:lnTo>
                    <a:lnTo>
                      <a:pt x="196808" y="268444"/>
                    </a:lnTo>
                    <a:lnTo>
                      <a:pt x="196808" y="280023"/>
                    </a:lnTo>
                    <a:lnTo>
                      <a:pt x="196808" y="292284"/>
                    </a:lnTo>
                    <a:lnTo>
                      <a:pt x="248408" y="515016"/>
                    </a:lnTo>
                    <a:lnTo>
                      <a:pt x="194823" y="515016"/>
                    </a:lnTo>
                    <a:lnTo>
                      <a:pt x="194823" y="691884"/>
                    </a:lnTo>
                    <a:lnTo>
                      <a:pt x="194493" y="698015"/>
                    </a:lnTo>
                    <a:lnTo>
                      <a:pt x="193335" y="703464"/>
                    </a:lnTo>
                    <a:lnTo>
                      <a:pt x="191681" y="708232"/>
                    </a:lnTo>
                    <a:lnTo>
                      <a:pt x="189366" y="712318"/>
                    </a:lnTo>
                    <a:lnTo>
                      <a:pt x="186719" y="715724"/>
                    </a:lnTo>
                    <a:lnTo>
                      <a:pt x="183743" y="718449"/>
                    </a:lnTo>
                    <a:lnTo>
                      <a:pt x="180269" y="720265"/>
                    </a:lnTo>
                    <a:lnTo>
                      <a:pt x="176796" y="721854"/>
                    </a:lnTo>
                    <a:lnTo>
                      <a:pt x="173158" y="722536"/>
                    </a:lnTo>
                    <a:lnTo>
                      <a:pt x="169354" y="722536"/>
                    </a:lnTo>
                    <a:lnTo>
                      <a:pt x="165881" y="721854"/>
                    </a:lnTo>
                    <a:lnTo>
                      <a:pt x="162408" y="720265"/>
                    </a:lnTo>
                    <a:lnTo>
                      <a:pt x="158935" y="718449"/>
                    </a:lnTo>
                    <a:lnTo>
                      <a:pt x="155958" y="715724"/>
                    </a:lnTo>
                    <a:lnTo>
                      <a:pt x="153312" y="712318"/>
                    </a:lnTo>
                    <a:lnTo>
                      <a:pt x="150831" y="708232"/>
                    </a:lnTo>
                    <a:lnTo>
                      <a:pt x="149177" y="703464"/>
                    </a:lnTo>
                    <a:lnTo>
                      <a:pt x="148185" y="698015"/>
                    </a:lnTo>
                    <a:lnTo>
                      <a:pt x="147854" y="691884"/>
                    </a:lnTo>
                    <a:lnTo>
                      <a:pt x="147854" y="515016"/>
                    </a:lnTo>
                    <a:lnTo>
                      <a:pt x="124866" y="515016"/>
                    </a:lnTo>
                    <a:lnTo>
                      <a:pt x="124866" y="690976"/>
                    </a:lnTo>
                    <a:lnTo>
                      <a:pt x="124535" y="697106"/>
                    </a:lnTo>
                    <a:lnTo>
                      <a:pt x="123212" y="703010"/>
                    </a:lnTo>
                    <a:lnTo>
                      <a:pt x="121227" y="708232"/>
                    </a:lnTo>
                    <a:lnTo>
                      <a:pt x="118746" y="713000"/>
                    </a:lnTo>
                    <a:lnTo>
                      <a:pt x="115604" y="717086"/>
                    </a:lnTo>
                    <a:lnTo>
                      <a:pt x="111966" y="720492"/>
                    </a:lnTo>
                    <a:lnTo>
                      <a:pt x="107831" y="723217"/>
                    </a:lnTo>
                    <a:lnTo>
                      <a:pt x="103531" y="724806"/>
                    </a:lnTo>
                    <a:lnTo>
                      <a:pt x="98900" y="725487"/>
                    </a:lnTo>
                    <a:lnTo>
                      <a:pt x="94269" y="724806"/>
                    </a:lnTo>
                    <a:lnTo>
                      <a:pt x="89969" y="723217"/>
                    </a:lnTo>
                    <a:lnTo>
                      <a:pt x="86166" y="720492"/>
                    </a:lnTo>
                    <a:lnTo>
                      <a:pt x="82527" y="717086"/>
                    </a:lnTo>
                    <a:lnTo>
                      <a:pt x="79716" y="713000"/>
                    </a:lnTo>
                    <a:lnTo>
                      <a:pt x="77400" y="708232"/>
                    </a:lnTo>
                    <a:lnTo>
                      <a:pt x="75746" y="703010"/>
                    </a:lnTo>
                    <a:lnTo>
                      <a:pt x="74754" y="697106"/>
                    </a:lnTo>
                    <a:lnTo>
                      <a:pt x="74257" y="690976"/>
                    </a:lnTo>
                    <a:lnTo>
                      <a:pt x="74257" y="515016"/>
                    </a:lnTo>
                    <a:lnTo>
                      <a:pt x="21500" y="515016"/>
                    </a:lnTo>
                    <a:lnTo>
                      <a:pt x="74588" y="292738"/>
                    </a:lnTo>
                    <a:lnTo>
                      <a:pt x="74754" y="246647"/>
                    </a:lnTo>
                    <a:lnTo>
                      <a:pt x="69296" y="260497"/>
                    </a:lnTo>
                    <a:lnTo>
                      <a:pt x="64665" y="275028"/>
                    </a:lnTo>
                    <a:lnTo>
                      <a:pt x="60531" y="289786"/>
                    </a:lnTo>
                    <a:lnTo>
                      <a:pt x="57388" y="304998"/>
                    </a:lnTo>
                    <a:lnTo>
                      <a:pt x="54577" y="320210"/>
                    </a:lnTo>
                    <a:lnTo>
                      <a:pt x="52096" y="335876"/>
                    </a:lnTo>
                    <a:lnTo>
                      <a:pt x="50111" y="351770"/>
                    </a:lnTo>
                    <a:lnTo>
                      <a:pt x="48457" y="367663"/>
                    </a:lnTo>
                    <a:lnTo>
                      <a:pt x="47134" y="383556"/>
                    </a:lnTo>
                    <a:lnTo>
                      <a:pt x="46142" y="389686"/>
                    </a:lnTo>
                    <a:lnTo>
                      <a:pt x="44654" y="394908"/>
                    </a:lnTo>
                    <a:lnTo>
                      <a:pt x="42504" y="399676"/>
                    </a:lnTo>
                    <a:lnTo>
                      <a:pt x="39857" y="403763"/>
                    </a:lnTo>
                    <a:lnTo>
                      <a:pt x="37046" y="407169"/>
                    </a:lnTo>
                    <a:lnTo>
                      <a:pt x="33573" y="409666"/>
                    </a:lnTo>
                    <a:lnTo>
                      <a:pt x="30100" y="411710"/>
                    </a:lnTo>
                    <a:lnTo>
                      <a:pt x="26627" y="413072"/>
                    </a:lnTo>
                    <a:lnTo>
                      <a:pt x="22823" y="413753"/>
                    </a:lnTo>
                    <a:lnTo>
                      <a:pt x="19184" y="413753"/>
                    </a:lnTo>
                    <a:lnTo>
                      <a:pt x="15546" y="413072"/>
                    </a:lnTo>
                    <a:lnTo>
                      <a:pt x="12073" y="411937"/>
                    </a:lnTo>
                    <a:lnTo>
                      <a:pt x="8931" y="409893"/>
                    </a:lnTo>
                    <a:lnTo>
                      <a:pt x="6119" y="407169"/>
                    </a:lnTo>
                    <a:lnTo>
                      <a:pt x="3638" y="403763"/>
                    </a:lnTo>
                    <a:lnTo>
                      <a:pt x="1819" y="399903"/>
                    </a:lnTo>
                    <a:lnTo>
                      <a:pt x="661" y="395135"/>
                    </a:lnTo>
                    <a:lnTo>
                      <a:pt x="0" y="389686"/>
                    </a:lnTo>
                    <a:lnTo>
                      <a:pt x="165" y="383556"/>
                    </a:lnTo>
                    <a:lnTo>
                      <a:pt x="1488" y="368571"/>
                    </a:lnTo>
                    <a:lnTo>
                      <a:pt x="2977" y="353359"/>
                    </a:lnTo>
                    <a:lnTo>
                      <a:pt x="4465" y="338147"/>
                    </a:lnTo>
                    <a:lnTo>
                      <a:pt x="6450" y="323389"/>
                    </a:lnTo>
                    <a:lnTo>
                      <a:pt x="8600" y="308631"/>
                    </a:lnTo>
                    <a:lnTo>
                      <a:pt x="10915" y="293646"/>
                    </a:lnTo>
                    <a:lnTo>
                      <a:pt x="13561" y="279342"/>
                    </a:lnTo>
                    <a:lnTo>
                      <a:pt x="16869" y="265038"/>
                    </a:lnTo>
                    <a:lnTo>
                      <a:pt x="20342" y="250961"/>
                    </a:lnTo>
                    <a:lnTo>
                      <a:pt x="24311" y="237565"/>
                    </a:lnTo>
                    <a:lnTo>
                      <a:pt x="28942" y="224397"/>
                    </a:lnTo>
                    <a:lnTo>
                      <a:pt x="34069" y="211455"/>
                    </a:lnTo>
                    <a:lnTo>
                      <a:pt x="39857" y="199422"/>
                    </a:lnTo>
                    <a:lnTo>
                      <a:pt x="46307" y="187615"/>
                    </a:lnTo>
                    <a:lnTo>
                      <a:pt x="53419" y="176263"/>
                    </a:lnTo>
                    <a:lnTo>
                      <a:pt x="61192" y="165819"/>
                    </a:lnTo>
                    <a:lnTo>
                      <a:pt x="70454" y="157418"/>
                    </a:lnTo>
                    <a:lnTo>
                      <a:pt x="79716" y="150607"/>
                    </a:lnTo>
                    <a:lnTo>
                      <a:pt x="88646" y="144704"/>
                    </a:lnTo>
                    <a:lnTo>
                      <a:pt x="97577" y="140390"/>
                    </a:lnTo>
                    <a:lnTo>
                      <a:pt x="106343" y="136757"/>
                    </a:lnTo>
                    <a:lnTo>
                      <a:pt x="114943" y="134260"/>
                    </a:lnTo>
                    <a:lnTo>
                      <a:pt x="123212" y="132670"/>
                    </a:lnTo>
                    <a:lnTo>
                      <a:pt x="130985" y="131989"/>
                    </a:lnTo>
                    <a:close/>
                    <a:moveTo>
                      <a:pt x="136413" y="0"/>
                    </a:moveTo>
                    <a:lnTo>
                      <a:pt x="145694" y="678"/>
                    </a:lnTo>
                    <a:lnTo>
                      <a:pt x="154296" y="2485"/>
                    </a:lnTo>
                    <a:lnTo>
                      <a:pt x="162672" y="5649"/>
                    </a:lnTo>
                    <a:lnTo>
                      <a:pt x="170142" y="9716"/>
                    </a:lnTo>
                    <a:lnTo>
                      <a:pt x="177159" y="15139"/>
                    </a:lnTo>
                    <a:lnTo>
                      <a:pt x="183271" y="21239"/>
                    </a:lnTo>
                    <a:lnTo>
                      <a:pt x="188478" y="28018"/>
                    </a:lnTo>
                    <a:lnTo>
                      <a:pt x="192553" y="35474"/>
                    </a:lnTo>
                    <a:lnTo>
                      <a:pt x="195722" y="43382"/>
                    </a:lnTo>
                    <a:lnTo>
                      <a:pt x="197986" y="52194"/>
                    </a:lnTo>
                    <a:lnTo>
                      <a:pt x="198438" y="61232"/>
                    </a:lnTo>
                    <a:lnTo>
                      <a:pt x="197986" y="70270"/>
                    </a:lnTo>
                    <a:lnTo>
                      <a:pt x="195722" y="78856"/>
                    </a:lnTo>
                    <a:lnTo>
                      <a:pt x="192553" y="86764"/>
                    </a:lnTo>
                    <a:lnTo>
                      <a:pt x="188478" y="94446"/>
                    </a:lnTo>
                    <a:lnTo>
                      <a:pt x="183271" y="101225"/>
                    </a:lnTo>
                    <a:lnTo>
                      <a:pt x="177159" y="107325"/>
                    </a:lnTo>
                    <a:lnTo>
                      <a:pt x="170142" y="112522"/>
                    </a:lnTo>
                    <a:lnTo>
                      <a:pt x="162672" y="116589"/>
                    </a:lnTo>
                    <a:lnTo>
                      <a:pt x="154296" y="119753"/>
                    </a:lnTo>
                    <a:lnTo>
                      <a:pt x="145694" y="121560"/>
                    </a:lnTo>
                    <a:lnTo>
                      <a:pt x="136413" y="122238"/>
                    </a:lnTo>
                    <a:lnTo>
                      <a:pt x="127358" y="121560"/>
                    </a:lnTo>
                    <a:lnTo>
                      <a:pt x="118756" y="119753"/>
                    </a:lnTo>
                    <a:lnTo>
                      <a:pt x="110380" y="116589"/>
                    </a:lnTo>
                    <a:lnTo>
                      <a:pt x="102683" y="112522"/>
                    </a:lnTo>
                    <a:lnTo>
                      <a:pt x="95892" y="107325"/>
                    </a:lnTo>
                    <a:lnTo>
                      <a:pt x="89780" y="101225"/>
                    </a:lnTo>
                    <a:lnTo>
                      <a:pt x="84574" y="94446"/>
                    </a:lnTo>
                    <a:lnTo>
                      <a:pt x="80499" y="86764"/>
                    </a:lnTo>
                    <a:lnTo>
                      <a:pt x="77330" y="78856"/>
                    </a:lnTo>
                    <a:lnTo>
                      <a:pt x="75292" y="70270"/>
                    </a:lnTo>
                    <a:lnTo>
                      <a:pt x="74613" y="61232"/>
                    </a:lnTo>
                    <a:lnTo>
                      <a:pt x="75292" y="52194"/>
                    </a:lnTo>
                    <a:lnTo>
                      <a:pt x="77330" y="43382"/>
                    </a:lnTo>
                    <a:lnTo>
                      <a:pt x="80499" y="35474"/>
                    </a:lnTo>
                    <a:lnTo>
                      <a:pt x="84574" y="28018"/>
                    </a:lnTo>
                    <a:lnTo>
                      <a:pt x="89780" y="21239"/>
                    </a:lnTo>
                    <a:lnTo>
                      <a:pt x="95892" y="15139"/>
                    </a:lnTo>
                    <a:lnTo>
                      <a:pt x="102683" y="9716"/>
                    </a:lnTo>
                    <a:lnTo>
                      <a:pt x="110380" y="5649"/>
                    </a:lnTo>
                    <a:lnTo>
                      <a:pt x="118756" y="2485"/>
                    </a:lnTo>
                    <a:lnTo>
                      <a:pt x="127358" y="67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F54283A9-5982-3949-9E64-C36E08DB4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7690" y="3105150"/>
                <a:ext cx="273050" cy="725487"/>
              </a:xfrm>
              <a:custGeom>
                <a:avLst/>
                <a:gdLst>
                  <a:gd name="connsiteX0" fmla="*/ 138758 w 273050"/>
                  <a:gd name="connsiteY0" fmla="*/ 131762 h 725487"/>
                  <a:gd name="connsiteX1" fmla="*/ 146035 w 273050"/>
                  <a:gd name="connsiteY1" fmla="*/ 132443 h 725487"/>
                  <a:gd name="connsiteX2" fmla="*/ 152981 w 273050"/>
                  <a:gd name="connsiteY2" fmla="*/ 133578 h 725487"/>
                  <a:gd name="connsiteX3" fmla="*/ 159431 w 273050"/>
                  <a:gd name="connsiteY3" fmla="*/ 134941 h 725487"/>
                  <a:gd name="connsiteX4" fmla="*/ 165550 w 273050"/>
                  <a:gd name="connsiteY4" fmla="*/ 136984 h 725487"/>
                  <a:gd name="connsiteX5" fmla="*/ 171008 w 273050"/>
                  <a:gd name="connsiteY5" fmla="*/ 139028 h 725487"/>
                  <a:gd name="connsiteX6" fmla="*/ 176135 w 273050"/>
                  <a:gd name="connsiteY6" fmla="*/ 141298 h 725487"/>
                  <a:gd name="connsiteX7" fmla="*/ 180435 w 273050"/>
                  <a:gd name="connsiteY7" fmla="*/ 143341 h 725487"/>
                  <a:gd name="connsiteX8" fmla="*/ 184404 w 273050"/>
                  <a:gd name="connsiteY8" fmla="*/ 145385 h 725487"/>
                  <a:gd name="connsiteX9" fmla="*/ 187712 w 273050"/>
                  <a:gd name="connsiteY9" fmla="*/ 147428 h 725487"/>
                  <a:gd name="connsiteX10" fmla="*/ 190193 w 273050"/>
                  <a:gd name="connsiteY10" fmla="*/ 149018 h 725487"/>
                  <a:gd name="connsiteX11" fmla="*/ 192177 w 273050"/>
                  <a:gd name="connsiteY11" fmla="*/ 150380 h 725487"/>
                  <a:gd name="connsiteX12" fmla="*/ 193335 w 273050"/>
                  <a:gd name="connsiteY12" fmla="*/ 151288 h 725487"/>
                  <a:gd name="connsiteX13" fmla="*/ 193831 w 273050"/>
                  <a:gd name="connsiteY13" fmla="*/ 151515 h 725487"/>
                  <a:gd name="connsiteX14" fmla="*/ 193996 w 273050"/>
                  <a:gd name="connsiteY14" fmla="*/ 151742 h 725487"/>
                  <a:gd name="connsiteX15" fmla="*/ 194658 w 273050"/>
                  <a:gd name="connsiteY15" fmla="*/ 152196 h 725487"/>
                  <a:gd name="connsiteX16" fmla="*/ 195816 w 273050"/>
                  <a:gd name="connsiteY16" fmla="*/ 153104 h 725487"/>
                  <a:gd name="connsiteX17" fmla="*/ 197469 w 273050"/>
                  <a:gd name="connsiteY17" fmla="*/ 154240 h 725487"/>
                  <a:gd name="connsiteX18" fmla="*/ 199289 w 273050"/>
                  <a:gd name="connsiteY18" fmla="*/ 155829 h 725487"/>
                  <a:gd name="connsiteX19" fmla="*/ 201769 w 273050"/>
                  <a:gd name="connsiteY19" fmla="*/ 157872 h 725487"/>
                  <a:gd name="connsiteX20" fmla="*/ 204416 w 273050"/>
                  <a:gd name="connsiteY20" fmla="*/ 160370 h 725487"/>
                  <a:gd name="connsiteX21" fmla="*/ 207227 w 273050"/>
                  <a:gd name="connsiteY21" fmla="*/ 163548 h 725487"/>
                  <a:gd name="connsiteX22" fmla="*/ 210535 w 273050"/>
                  <a:gd name="connsiteY22" fmla="*/ 166954 h 725487"/>
                  <a:gd name="connsiteX23" fmla="*/ 213843 w 273050"/>
                  <a:gd name="connsiteY23" fmla="*/ 171268 h 725487"/>
                  <a:gd name="connsiteX24" fmla="*/ 217316 w 273050"/>
                  <a:gd name="connsiteY24" fmla="*/ 175809 h 725487"/>
                  <a:gd name="connsiteX25" fmla="*/ 221119 w 273050"/>
                  <a:gd name="connsiteY25" fmla="*/ 181485 h 725487"/>
                  <a:gd name="connsiteX26" fmla="*/ 224758 w 273050"/>
                  <a:gd name="connsiteY26" fmla="*/ 187615 h 725487"/>
                  <a:gd name="connsiteX27" fmla="*/ 228562 w 273050"/>
                  <a:gd name="connsiteY27" fmla="*/ 194200 h 725487"/>
                  <a:gd name="connsiteX28" fmla="*/ 232696 w 273050"/>
                  <a:gd name="connsiteY28" fmla="*/ 201692 h 725487"/>
                  <a:gd name="connsiteX29" fmla="*/ 236500 w 273050"/>
                  <a:gd name="connsiteY29" fmla="*/ 209866 h 725487"/>
                  <a:gd name="connsiteX30" fmla="*/ 240469 w 273050"/>
                  <a:gd name="connsiteY30" fmla="*/ 219175 h 725487"/>
                  <a:gd name="connsiteX31" fmla="*/ 244273 w 273050"/>
                  <a:gd name="connsiteY31" fmla="*/ 228938 h 725487"/>
                  <a:gd name="connsiteX32" fmla="*/ 248077 w 273050"/>
                  <a:gd name="connsiteY32" fmla="*/ 239609 h 725487"/>
                  <a:gd name="connsiteX33" fmla="*/ 251881 w 273050"/>
                  <a:gd name="connsiteY33" fmla="*/ 251188 h 725487"/>
                  <a:gd name="connsiteX34" fmla="*/ 255354 w 273050"/>
                  <a:gd name="connsiteY34" fmla="*/ 263903 h 725487"/>
                  <a:gd name="connsiteX35" fmla="*/ 258496 w 273050"/>
                  <a:gd name="connsiteY35" fmla="*/ 277299 h 725487"/>
                  <a:gd name="connsiteX36" fmla="*/ 261804 w 273050"/>
                  <a:gd name="connsiteY36" fmla="*/ 291602 h 725487"/>
                  <a:gd name="connsiteX37" fmla="*/ 264616 w 273050"/>
                  <a:gd name="connsiteY37" fmla="*/ 307269 h 725487"/>
                  <a:gd name="connsiteX38" fmla="*/ 267096 w 273050"/>
                  <a:gd name="connsiteY38" fmla="*/ 323616 h 725487"/>
                  <a:gd name="connsiteX39" fmla="*/ 269577 w 273050"/>
                  <a:gd name="connsiteY39" fmla="*/ 341098 h 725487"/>
                  <a:gd name="connsiteX40" fmla="*/ 271396 w 273050"/>
                  <a:gd name="connsiteY40" fmla="*/ 359716 h 725487"/>
                  <a:gd name="connsiteX41" fmla="*/ 272885 w 273050"/>
                  <a:gd name="connsiteY41" fmla="*/ 379469 h 725487"/>
                  <a:gd name="connsiteX42" fmla="*/ 273050 w 273050"/>
                  <a:gd name="connsiteY42" fmla="*/ 385599 h 725487"/>
                  <a:gd name="connsiteX43" fmla="*/ 272554 w 273050"/>
                  <a:gd name="connsiteY43" fmla="*/ 391049 h 725487"/>
                  <a:gd name="connsiteX44" fmla="*/ 271231 w 273050"/>
                  <a:gd name="connsiteY44" fmla="*/ 395817 h 725487"/>
                  <a:gd name="connsiteX45" fmla="*/ 269412 w 273050"/>
                  <a:gd name="connsiteY45" fmla="*/ 399903 h 725487"/>
                  <a:gd name="connsiteX46" fmla="*/ 266931 w 273050"/>
                  <a:gd name="connsiteY46" fmla="*/ 403309 h 725487"/>
                  <a:gd name="connsiteX47" fmla="*/ 264119 w 273050"/>
                  <a:gd name="connsiteY47" fmla="*/ 405807 h 725487"/>
                  <a:gd name="connsiteX48" fmla="*/ 260977 w 273050"/>
                  <a:gd name="connsiteY48" fmla="*/ 407850 h 725487"/>
                  <a:gd name="connsiteX49" fmla="*/ 257504 w 273050"/>
                  <a:gd name="connsiteY49" fmla="*/ 409212 h 725487"/>
                  <a:gd name="connsiteX50" fmla="*/ 254031 w 273050"/>
                  <a:gd name="connsiteY50" fmla="*/ 409893 h 725487"/>
                  <a:gd name="connsiteX51" fmla="*/ 250393 w 273050"/>
                  <a:gd name="connsiteY51" fmla="*/ 409893 h 725487"/>
                  <a:gd name="connsiteX52" fmla="*/ 246589 w 273050"/>
                  <a:gd name="connsiteY52" fmla="*/ 409212 h 725487"/>
                  <a:gd name="connsiteX53" fmla="*/ 242950 w 273050"/>
                  <a:gd name="connsiteY53" fmla="*/ 407850 h 725487"/>
                  <a:gd name="connsiteX54" fmla="*/ 239312 w 273050"/>
                  <a:gd name="connsiteY54" fmla="*/ 405807 h 725487"/>
                  <a:gd name="connsiteX55" fmla="*/ 236004 w 273050"/>
                  <a:gd name="connsiteY55" fmla="*/ 403082 h 725487"/>
                  <a:gd name="connsiteX56" fmla="*/ 233193 w 273050"/>
                  <a:gd name="connsiteY56" fmla="*/ 399676 h 725487"/>
                  <a:gd name="connsiteX57" fmla="*/ 230546 w 273050"/>
                  <a:gd name="connsiteY57" fmla="*/ 395817 h 725487"/>
                  <a:gd name="connsiteX58" fmla="*/ 228396 w 273050"/>
                  <a:gd name="connsiteY58" fmla="*/ 391049 h 725487"/>
                  <a:gd name="connsiteX59" fmla="*/ 226908 w 273050"/>
                  <a:gd name="connsiteY59" fmla="*/ 385599 h 725487"/>
                  <a:gd name="connsiteX60" fmla="*/ 225916 w 273050"/>
                  <a:gd name="connsiteY60" fmla="*/ 379469 h 725487"/>
                  <a:gd name="connsiteX61" fmla="*/ 224593 w 273050"/>
                  <a:gd name="connsiteY61" fmla="*/ 364711 h 725487"/>
                  <a:gd name="connsiteX62" fmla="*/ 223104 w 273050"/>
                  <a:gd name="connsiteY62" fmla="*/ 350180 h 725487"/>
                  <a:gd name="connsiteX63" fmla="*/ 221450 w 273050"/>
                  <a:gd name="connsiteY63" fmla="*/ 335195 h 725487"/>
                  <a:gd name="connsiteX64" fmla="*/ 219300 w 273050"/>
                  <a:gd name="connsiteY64" fmla="*/ 320891 h 725487"/>
                  <a:gd name="connsiteX65" fmla="*/ 216819 w 273050"/>
                  <a:gd name="connsiteY65" fmla="*/ 306587 h 725487"/>
                  <a:gd name="connsiteX66" fmla="*/ 214008 w 273050"/>
                  <a:gd name="connsiteY66" fmla="*/ 292284 h 725487"/>
                  <a:gd name="connsiteX67" fmla="*/ 210700 w 273050"/>
                  <a:gd name="connsiteY67" fmla="*/ 278434 h 725487"/>
                  <a:gd name="connsiteX68" fmla="*/ 206566 w 273050"/>
                  <a:gd name="connsiteY68" fmla="*/ 265038 h 725487"/>
                  <a:gd name="connsiteX69" fmla="*/ 202100 w 273050"/>
                  <a:gd name="connsiteY69" fmla="*/ 251642 h 725487"/>
                  <a:gd name="connsiteX70" fmla="*/ 196808 w 273050"/>
                  <a:gd name="connsiteY70" fmla="*/ 238928 h 725487"/>
                  <a:gd name="connsiteX71" fmla="*/ 196808 w 273050"/>
                  <a:gd name="connsiteY71" fmla="*/ 247555 h 725487"/>
                  <a:gd name="connsiteX72" fmla="*/ 196808 w 273050"/>
                  <a:gd name="connsiteY72" fmla="*/ 257318 h 725487"/>
                  <a:gd name="connsiteX73" fmla="*/ 196808 w 273050"/>
                  <a:gd name="connsiteY73" fmla="*/ 268444 h 725487"/>
                  <a:gd name="connsiteX74" fmla="*/ 196808 w 273050"/>
                  <a:gd name="connsiteY74" fmla="*/ 280023 h 725487"/>
                  <a:gd name="connsiteX75" fmla="*/ 196808 w 273050"/>
                  <a:gd name="connsiteY75" fmla="*/ 292284 h 725487"/>
                  <a:gd name="connsiteX76" fmla="*/ 248408 w 273050"/>
                  <a:gd name="connsiteY76" fmla="*/ 515016 h 725487"/>
                  <a:gd name="connsiteX77" fmla="*/ 194823 w 273050"/>
                  <a:gd name="connsiteY77" fmla="*/ 515016 h 725487"/>
                  <a:gd name="connsiteX78" fmla="*/ 194823 w 273050"/>
                  <a:gd name="connsiteY78" fmla="*/ 691884 h 725487"/>
                  <a:gd name="connsiteX79" fmla="*/ 194493 w 273050"/>
                  <a:gd name="connsiteY79" fmla="*/ 698015 h 725487"/>
                  <a:gd name="connsiteX80" fmla="*/ 193335 w 273050"/>
                  <a:gd name="connsiteY80" fmla="*/ 703464 h 725487"/>
                  <a:gd name="connsiteX81" fmla="*/ 191681 w 273050"/>
                  <a:gd name="connsiteY81" fmla="*/ 708232 h 725487"/>
                  <a:gd name="connsiteX82" fmla="*/ 189366 w 273050"/>
                  <a:gd name="connsiteY82" fmla="*/ 712318 h 725487"/>
                  <a:gd name="connsiteX83" fmla="*/ 186719 w 273050"/>
                  <a:gd name="connsiteY83" fmla="*/ 715724 h 725487"/>
                  <a:gd name="connsiteX84" fmla="*/ 183743 w 273050"/>
                  <a:gd name="connsiteY84" fmla="*/ 718449 h 725487"/>
                  <a:gd name="connsiteX85" fmla="*/ 180269 w 273050"/>
                  <a:gd name="connsiteY85" fmla="*/ 720265 h 725487"/>
                  <a:gd name="connsiteX86" fmla="*/ 176796 w 273050"/>
                  <a:gd name="connsiteY86" fmla="*/ 721854 h 725487"/>
                  <a:gd name="connsiteX87" fmla="*/ 173158 w 273050"/>
                  <a:gd name="connsiteY87" fmla="*/ 722536 h 725487"/>
                  <a:gd name="connsiteX88" fmla="*/ 169354 w 273050"/>
                  <a:gd name="connsiteY88" fmla="*/ 722536 h 725487"/>
                  <a:gd name="connsiteX89" fmla="*/ 165881 w 273050"/>
                  <a:gd name="connsiteY89" fmla="*/ 721854 h 725487"/>
                  <a:gd name="connsiteX90" fmla="*/ 162408 w 273050"/>
                  <a:gd name="connsiteY90" fmla="*/ 720265 h 725487"/>
                  <a:gd name="connsiteX91" fmla="*/ 158935 w 273050"/>
                  <a:gd name="connsiteY91" fmla="*/ 718449 h 725487"/>
                  <a:gd name="connsiteX92" fmla="*/ 155958 w 273050"/>
                  <a:gd name="connsiteY92" fmla="*/ 715724 h 725487"/>
                  <a:gd name="connsiteX93" fmla="*/ 153312 w 273050"/>
                  <a:gd name="connsiteY93" fmla="*/ 712318 h 725487"/>
                  <a:gd name="connsiteX94" fmla="*/ 150831 w 273050"/>
                  <a:gd name="connsiteY94" fmla="*/ 708232 h 725487"/>
                  <a:gd name="connsiteX95" fmla="*/ 149177 w 273050"/>
                  <a:gd name="connsiteY95" fmla="*/ 703464 h 725487"/>
                  <a:gd name="connsiteX96" fmla="*/ 148185 w 273050"/>
                  <a:gd name="connsiteY96" fmla="*/ 698015 h 725487"/>
                  <a:gd name="connsiteX97" fmla="*/ 147854 w 273050"/>
                  <a:gd name="connsiteY97" fmla="*/ 691884 h 725487"/>
                  <a:gd name="connsiteX98" fmla="*/ 147854 w 273050"/>
                  <a:gd name="connsiteY98" fmla="*/ 515016 h 725487"/>
                  <a:gd name="connsiteX99" fmla="*/ 124866 w 273050"/>
                  <a:gd name="connsiteY99" fmla="*/ 515016 h 725487"/>
                  <a:gd name="connsiteX100" fmla="*/ 124866 w 273050"/>
                  <a:gd name="connsiteY100" fmla="*/ 690976 h 725487"/>
                  <a:gd name="connsiteX101" fmla="*/ 124535 w 273050"/>
                  <a:gd name="connsiteY101" fmla="*/ 697106 h 725487"/>
                  <a:gd name="connsiteX102" fmla="*/ 123212 w 273050"/>
                  <a:gd name="connsiteY102" fmla="*/ 703010 h 725487"/>
                  <a:gd name="connsiteX103" fmla="*/ 121227 w 273050"/>
                  <a:gd name="connsiteY103" fmla="*/ 708232 h 725487"/>
                  <a:gd name="connsiteX104" fmla="*/ 118746 w 273050"/>
                  <a:gd name="connsiteY104" fmla="*/ 713000 h 725487"/>
                  <a:gd name="connsiteX105" fmla="*/ 115604 w 273050"/>
                  <a:gd name="connsiteY105" fmla="*/ 717086 h 725487"/>
                  <a:gd name="connsiteX106" fmla="*/ 111966 w 273050"/>
                  <a:gd name="connsiteY106" fmla="*/ 720492 h 725487"/>
                  <a:gd name="connsiteX107" fmla="*/ 107831 w 273050"/>
                  <a:gd name="connsiteY107" fmla="*/ 723217 h 725487"/>
                  <a:gd name="connsiteX108" fmla="*/ 103531 w 273050"/>
                  <a:gd name="connsiteY108" fmla="*/ 724806 h 725487"/>
                  <a:gd name="connsiteX109" fmla="*/ 98900 w 273050"/>
                  <a:gd name="connsiteY109" fmla="*/ 725487 h 725487"/>
                  <a:gd name="connsiteX110" fmla="*/ 94269 w 273050"/>
                  <a:gd name="connsiteY110" fmla="*/ 724806 h 725487"/>
                  <a:gd name="connsiteX111" fmla="*/ 89969 w 273050"/>
                  <a:gd name="connsiteY111" fmla="*/ 723217 h 725487"/>
                  <a:gd name="connsiteX112" fmla="*/ 86166 w 273050"/>
                  <a:gd name="connsiteY112" fmla="*/ 720492 h 725487"/>
                  <a:gd name="connsiteX113" fmla="*/ 82527 w 273050"/>
                  <a:gd name="connsiteY113" fmla="*/ 717086 h 725487"/>
                  <a:gd name="connsiteX114" fmla="*/ 79716 w 273050"/>
                  <a:gd name="connsiteY114" fmla="*/ 713000 h 725487"/>
                  <a:gd name="connsiteX115" fmla="*/ 77400 w 273050"/>
                  <a:gd name="connsiteY115" fmla="*/ 708232 h 725487"/>
                  <a:gd name="connsiteX116" fmla="*/ 75746 w 273050"/>
                  <a:gd name="connsiteY116" fmla="*/ 703010 h 725487"/>
                  <a:gd name="connsiteX117" fmla="*/ 74754 w 273050"/>
                  <a:gd name="connsiteY117" fmla="*/ 697106 h 725487"/>
                  <a:gd name="connsiteX118" fmla="*/ 74257 w 273050"/>
                  <a:gd name="connsiteY118" fmla="*/ 690976 h 725487"/>
                  <a:gd name="connsiteX119" fmla="*/ 74257 w 273050"/>
                  <a:gd name="connsiteY119" fmla="*/ 515016 h 725487"/>
                  <a:gd name="connsiteX120" fmla="*/ 21500 w 273050"/>
                  <a:gd name="connsiteY120" fmla="*/ 515016 h 725487"/>
                  <a:gd name="connsiteX121" fmla="*/ 74588 w 273050"/>
                  <a:gd name="connsiteY121" fmla="*/ 292738 h 725487"/>
                  <a:gd name="connsiteX122" fmla="*/ 74754 w 273050"/>
                  <a:gd name="connsiteY122" fmla="*/ 246647 h 725487"/>
                  <a:gd name="connsiteX123" fmla="*/ 69296 w 273050"/>
                  <a:gd name="connsiteY123" fmla="*/ 260497 h 725487"/>
                  <a:gd name="connsiteX124" fmla="*/ 64665 w 273050"/>
                  <a:gd name="connsiteY124" fmla="*/ 275028 h 725487"/>
                  <a:gd name="connsiteX125" fmla="*/ 60531 w 273050"/>
                  <a:gd name="connsiteY125" fmla="*/ 289786 h 725487"/>
                  <a:gd name="connsiteX126" fmla="*/ 57388 w 273050"/>
                  <a:gd name="connsiteY126" fmla="*/ 304998 h 725487"/>
                  <a:gd name="connsiteX127" fmla="*/ 54577 w 273050"/>
                  <a:gd name="connsiteY127" fmla="*/ 320210 h 725487"/>
                  <a:gd name="connsiteX128" fmla="*/ 52096 w 273050"/>
                  <a:gd name="connsiteY128" fmla="*/ 335876 h 725487"/>
                  <a:gd name="connsiteX129" fmla="*/ 50111 w 273050"/>
                  <a:gd name="connsiteY129" fmla="*/ 351770 h 725487"/>
                  <a:gd name="connsiteX130" fmla="*/ 48457 w 273050"/>
                  <a:gd name="connsiteY130" fmla="*/ 367663 h 725487"/>
                  <a:gd name="connsiteX131" fmla="*/ 47134 w 273050"/>
                  <a:gd name="connsiteY131" fmla="*/ 383556 h 725487"/>
                  <a:gd name="connsiteX132" fmla="*/ 46142 w 273050"/>
                  <a:gd name="connsiteY132" fmla="*/ 389686 h 725487"/>
                  <a:gd name="connsiteX133" fmla="*/ 44654 w 273050"/>
                  <a:gd name="connsiteY133" fmla="*/ 394908 h 725487"/>
                  <a:gd name="connsiteX134" fmla="*/ 42504 w 273050"/>
                  <a:gd name="connsiteY134" fmla="*/ 399676 h 725487"/>
                  <a:gd name="connsiteX135" fmla="*/ 39857 w 273050"/>
                  <a:gd name="connsiteY135" fmla="*/ 403763 h 725487"/>
                  <a:gd name="connsiteX136" fmla="*/ 37046 w 273050"/>
                  <a:gd name="connsiteY136" fmla="*/ 407169 h 725487"/>
                  <a:gd name="connsiteX137" fmla="*/ 33573 w 273050"/>
                  <a:gd name="connsiteY137" fmla="*/ 409666 h 725487"/>
                  <a:gd name="connsiteX138" fmla="*/ 30100 w 273050"/>
                  <a:gd name="connsiteY138" fmla="*/ 411710 h 725487"/>
                  <a:gd name="connsiteX139" fmla="*/ 26627 w 273050"/>
                  <a:gd name="connsiteY139" fmla="*/ 413072 h 725487"/>
                  <a:gd name="connsiteX140" fmla="*/ 22823 w 273050"/>
                  <a:gd name="connsiteY140" fmla="*/ 413753 h 725487"/>
                  <a:gd name="connsiteX141" fmla="*/ 19184 w 273050"/>
                  <a:gd name="connsiteY141" fmla="*/ 413753 h 725487"/>
                  <a:gd name="connsiteX142" fmla="*/ 15546 w 273050"/>
                  <a:gd name="connsiteY142" fmla="*/ 413072 h 725487"/>
                  <a:gd name="connsiteX143" fmla="*/ 12073 w 273050"/>
                  <a:gd name="connsiteY143" fmla="*/ 411937 h 725487"/>
                  <a:gd name="connsiteX144" fmla="*/ 8931 w 273050"/>
                  <a:gd name="connsiteY144" fmla="*/ 409893 h 725487"/>
                  <a:gd name="connsiteX145" fmla="*/ 6119 w 273050"/>
                  <a:gd name="connsiteY145" fmla="*/ 407169 h 725487"/>
                  <a:gd name="connsiteX146" fmla="*/ 3638 w 273050"/>
                  <a:gd name="connsiteY146" fmla="*/ 403763 h 725487"/>
                  <a:gd name="connsiteX147" fmla="*/ 1819 w 273050"/>
                  <a:gd name="connsiteY147" fmla="*/ 399903 h 725487"/>
                  <a:gd name="connsiteX148" fmla="*/ 661 w 273050"/>
                  <a:gd name="connsiteY148" fmla="*/ 395135 h 725487"/>
                  <a:gd name="connsiteX149" fmla="*/ 0 w 273050"/>
                  <a:gd name="connsiteY149" fmla="*/ 389686 h 725487"/>
                  <a:gd name="connsiteX150" fmla="*/ 165 w 273050"/>
                  <a:gd name="connsiteY150" fmla="*/ 383556 h 725487"/>
                  <a:gd name="connsiteX151" fmla="*/ 1488 w 273050"/>
                  <a:gd name="connsiteY151" fmla="*/ 368571 h 725487"/>
                  <a:gd name="connsiteX152" fmla="*/ 2977 w 273050"/>
                  <a:gd name="connsiteY152" fmla="*/ 353359 h 725487"/>
                  <a:gd name="connsiteX153" fmla="*/ 4465 w 273050"/>
                  <a:gd name="connsiteY153" fmla="*/ 338147 h 725487"/>
                  <a:gd name="connsiteX154" fmla="*/ 6450 w 273050"/>
                  <a:gd name="connsiteY154" fmla="*/ 323389 h 725487"/>
                  <a:gd name="connsiteX155" fmla="*/ 8600 w 273050"/>
                  <a:gd name="connsiteY155" fmla="*/ 308631 h 725487"/>
                  <a:gd name="connsiteX156" fmla="*/ 10915 w 273050"/>
                  <a:gd name="connsiteY156" fmla="*/ 293646 h 725487"/>
                  <a:gd name="connsiteX157" fmla="*/ 13561 w 273050"/>
                  <a:gd name="connsiteY157" fmla="*/ 279342 h 725487"/>
                  <a:gd name="connsiteX158" fmla="*/ 16869 w 273050"/>
                  <a:gd name="connsiteY158" fmla="*/ 265038 h 725487"/>
                  <a:gd name="connsiteX159" fmla="*/ 20342 w 273050"/>
                  <a:gd name="connsiteY159" fmla="*/ 250961 h 725487"/>
                  <a:gd name="connsiteX160" fmla="*/ 24311 w 273050"/>
                  <a:gd name="connsiteY160" fmla="*/ 237565 h 725487"/>
                  <a:gd name="connsiteX161" fmla="*/ 28942 w 273050"/>
                  <a:gd name="connsiteY161" fmla="*/ 224397 h 725487"/>
                  <a:gd name="connsiteX162" fmla="*/ 34069 w 273050"/>
                  <a:gd name="connsiteY162" fmla="*/ 211455 h 725487"/>
                  <a:gd name="connsiteX163" fmla="*/ 39857 w 273050"/>
                  <a:gd name="connsiteY163" fmla="*/ 199422 h 725487"/>
                  <a:gd name="connsiteX164" fmla="*/ 46307 w 273050"/>
                  <a:gd name="connsiteY164" fmla="*/ 187615 h 725487"/>
                  <a:gd name="connsiteX165" fmla="*/ 53419 w 273050"/>
                  <a:gd name="connsiteY165" fmla="*/ 176263 h 725487"/>
                  <a:gd name="connsiteX166" fmla="*/ 61192 w 273050"/>
                  <a:gd name="connsiteY166" fmla="*/ 165819 h 725487"/>
                  <a:gd name="connsiteX167" fmla="*/ 70454 w 273050"/>
                  <a:gd name="connsiteY167" fmla="*/ 157418 h 725487"/>
                  <a:gd name="connsiteX168" fmla="*/ 79716 w 273050"/>
                  <a:gd name="connsiteY168" fmla="*/ 150607 h 725487"/>
                  <a:gd name="connsiteX169" fmla="*/ 88646 w 273050"/>
                  <a:gd name="connsiteY169" fmla="*/ 144704 h 725487"/>
                  <a:gd name="connsiteX170" fmla="*/ 97577 w 273050"/>
                  <a:gd name="connsiteY170" fmla="*/ 140390 h 725487"/>
                  <a:gd name="connsiteX171" fmla="*/ 106343 w 273050"/>
                  <a:gd name="connsiteY171" fmla="*/ 136757 h 725487"/>
                  <a:gd name="connsiteX172" fmla="*/ 114943 w 273050"/>
                  <a:gd name="connsiteY172" fmla="*/ 134260 h 725487"/>
                  <a:gd name="connsiteX173" fmla="*/ 123212 w 273050"/>
                  <a:gd name="connsiteY173" fmla="*/ 132670 h 725487"/>
                  <a:gd name="connsiteX174" fmla="*/ 130985 w 273050"/>
                  <a:gd name="connsiteY174" fmla="*/ 131989 h 725487"/>
                  <a:gd name="connsiteX175" fmla="*/ 136413 w 273050"/>
                  <a:gd name="connsiteY175" fmla="*/ 0 h 725487"/>
                  <a:gd name="connsiteX176" fmla="*/ 145694 w 273050"/>
                  <a:gd name="connsiteY176" fmla="*/ 678 h 725487"/>
                  <a:gd name="connsiteX177" fmla="*/ 154296 w 273050"/>
                  <a:gd name="connsiteY177" fmla="*/ 2485 h 725487"/>
                  <a:gd name="connsiteX178" fmla="*/ 162672 w 273050"/>
                  <a:gd name="connsiteY178" fmla="*/ 5649 h 725487"/>
                  <a:gd name="connsiteX179" fmla="*/ 170142 w 273050"/>
                  <a:gd name="connsiteY179" fmla="*/ 9716 h 725487"/>
                  <a:gd name="connsiteX180" fmla="*/ 177159 w 273050"/>
                  <a:gd name="connsiteY180" fmla="*/ 15139 h 725487"/>
                  <a:gd name="connsiteX181" fmla="*/ 183271 w 273050"/>
                  <a:gd name="connsiteY181" fmla="*/ 21239 h 725487"/>
                  <a:gd name="connsiteX182" fmla="*/ 188478 w 273050"/>
                  <a:gd name="connsiteY182" fmla="*/ 28018 h 725487"/>
                  <a:gd name="connsiteX183" fmla="*/ 192553 w 273050"/>
                  <a:gd name="connsiteY183" fmla="*/ 35474 h 725487"/>
                  <a:gd name="connsiteX184" fmla="*/ 195722 w 273050"/>
                  <a:gd name="connsiteY184" fmla="*/ 43382 h 725487"/>
                  <a:gd name="connsiteX185" fmla="*/ 197986 w 273050"/>
                  <a:gd name="connsiteY185" fmla="*/ 52194 h 725487"/>
                  <a:gd name="connsiteX186" fmla="*/ 198438 w 273050"/>
                  <a:gd name="connsiteY186" fmla="*/ 61232 h 725487"/>
                  <a:gd name="connsiteX187" fmla="*/ 197986 w 273050"/>
                  <a:gd name="connsiteY187" fmla="*/ 70270 h 725487"/>
                  <a:gd name="connsiteX188" fmla="*/ 195722 w 273050"/>
                  <a:gd name="connsiteY188" fmla="*/ 78856 h 725487"/>
                  <a:gd name="connsiteX189" fmla="*/ 192553 w 273050"/>
                  <a:gd name="connsiteY189" fmla="*/ 86764 h 725487"/>
                  <a:gd name="connsiteX190" fmla="*/ 188478 w 273050"/>
                  <a:gd name="connsiteY190" fmla="*/ 94446 h 725487"/>
                  <a:gd name="connsiteX191" fmla="*/ 183271 w 273050"/>
                  <a:gd name="connsiteY191" fmla="*/ 101225 h 725487"/>
                  <a:gd name="connsiteX192" fmla="*/ 177159 w 273050"/>
                  <a:gd name="connsiteY192" fmla="*/ 107325 h 725487"/>
                  <a:gd name="connsiteX193" fmla="*/ 170142 w 273050"/>
                  <a:gd name="connsiteY193" fmla="*/ 112522 h 725487"/>
                  <a:gd name="connsiteX194" fmla="*/ 162672 w 273050"/>
                  <a:gd name="connsiteY194" fmla="*/ 116589 h 725487"/>
                  <a:gd name="connsiteX195" fmla="*/ 154296 w 273050"/>
                  <a:gd name="connsiteY195" fmla="*/ 119753 h 725487"/>
                  <a:gd name="connsiteX196" fmla="*/ 145694 w 273050"/>
                  <a:gd name="connsiteY196" fmla="*/ 121560 h 725487"/>
                  <a:gd name="connsiteX197" fmla="*/ 136413 w 273050"/>
                  <a:gd name="connsiteY197" fmla="*/ 122238 h 725487"/>
                  <a:gd name="connsiteX198" fmla="*/ 127358 w 273050"/>
                  <a:gd name="connsiteY198" fmla="*/ 121560 h 725487"/>
                  <a:gd name="connsiteX199" fmla="*/ 118756 w 273050"/>
                  <a:gd name="connsiteY199" fmla="*/ 119753 h 725487"/>
                  <a:gd name="connsiteX200" fmla="*/ 110380 w 273050"/>
                  <a:gd name="connsiteY200" fmla="*/ 116589 h 725487"/>
                  <a:gd name="connsiteX201" fmla="*/ 102683 w 273050"/>
                  <a:gd name="connsiteY201" fmla="*/ 112522 h 725487"/>
                  <a:gd name="connsiteX202" fmla="*/ 95892 w 273050"/>
                  <a:gd name="connsiteY202" fmla="*/ 107325 h 725487"/>
                  <a:gd name="connsiteX203" fmla="*/ 89780 w 273050"/>
                  <a:gd name="connsiteY203" fmla="*/ 101225 h 725487"/>
                  <a:gd name="connsiteX204" fmla="*/ 84574 w 273050"/>
                  <a:gd name="connsiteY204" fmla="*/ 94446 h 725487"/>
                  <a:gd name="connsiteX205" fmla="*/ 80499 w 273050"/>
                  <a:gd name="connsiteY205" fmla="*/ 86764 h 725487"/>
                  <a:gd name="connsiteX206" fmla="*/ 77330 w 273050"/>
                  <a:gd name="connsiteY206" fmla="*/ 78856 h 725487"/>
                  <a:gd name="connsiteX207" fmla="*/ 75292 w 273050"/>
                  <a:gd name="connsiteY207" fmla="*/ 70270 h 725487"/>
                  <a:gd name="connsiteX208" fmla="*/ 74613 w 273050"/>
                  <a:gd name="connsiteY208" fmla="*/ 61232 h 725487"/>
                  <a:gd name="connsiteX209" fmla="*/ 75292 w 273050"/>
                  <a:gd name="connsiteY209" fmla="*/ 52194 h 725487"/>
                  <a:gd name="connsiteX210" fmla="*/ 77330 w 273050"/>
                  <a:gd name="connsiteY210" fmla="*/ 43382 h 725487"/>
                  <a:gd name="connsiteX211" fmla="*/ 80499 w 273050"/>
                  <a:gd name="connsiteY211" fmla="*/ 35474 h 725487"/>
                  <a:gd name="connsiteX212" fmla="*/ 84574 w 273050"/>
                  <a:gd name="connsiteY212" fmla="*/ 28018 h 725487"/>
                  <a:gd name="connsiteX213" fmla="*/ 89780 w 273050"/>
                  <a:gd name="connsiteY213" fmla="*/ 21239 h 725487"/>
                  <a:gd name="connsiteX214" fmla="*/ 95892 w 273050"/>
                  <a:gd name="connsiteY214" fmla="*/ 15139 h 725487"/>
                  <a:gd name="connsiteX215" fmla="*/ 102683 w 273050"/>
                  <a:gd name="connsiteY215" fmla="*/ 9716 h 725487"/>
                  <a:gd name="connsiteX216" fmla="*/ 110380 w 273050"/>
                  <a:gd name="connsiteY216" fmla="*/ 5649 h 725487"/>
                  <a:gd name="connsiteX217" fmla="*/ 118756 w 273050"/>
                  <a:gd name="connsiteY217" fmla="*/ 2485 h 725487"/>
                  <a:gd name="connsiteX218" fmla="*/ 127358 w 273050"/>
                  <a:gd name="connsiteY218" fmla="*/ 678 h 72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73050" h="725487">
                    <a:moveTo>
                      <a:pt x="138758" y="131762"/>
                    </a:moveTo>
                    <a:lnTo>
                      <a:pt x="146035" y="132443"/>
                    </a:lnTo>
                    <a:lnTo>
                      <a:pt x="152981" y="133578"/>
                    </a:lnTo>
                    <a:lnTo>
                      <a:pt x="159431" y="134941"/>
                    </a:lnTo>
                    <a:lnTo>
                      <a:pt x="165550" y="136984"/>
                    </a:lnTo>
                    <a:lnTo>
                      <a:pt x="171008" y="139028"/>
                    </a:lnTo>
                    <a:lnTo>
                      <a:pt x="176135" y="141298"/>
                    </a:lnTo>
                    <a:lnTo>
                      <a:pt x="180435" y="143341"/>
                    </a:lnTo>
                    <a:lnTo>
                      <a:pt x="184404" y="145385"/>
                    </a:lnTo>
                    <a:lnTo>
                      <a:pt x="187712" y="147428"/>
                    </a:lnTo>
                    <a:lnTo>
                      <a:pt x="190193" y="149018"/>
                    </a:lnTo>
                    <a:lnTo>
                      <a:pt x="192177" y="150380"/>
                    </a:lnTo>
                    <a:lnTo>
                      <a:pt x="193335" y="151288"/>
                    </a:lnTo>
                    <a:lnTo>
                      <a:pt x="193831" y="151515"/>
                    </a:lnTo>
                    <a:lnTo>
                      <a:pt x="193996" y="151742"/>
                    </a:lnTo>
                    <a:lnTo>
                      <a:pt x="194658" y="152196"/>
                    </a:lnTo>
                    <a:lnTo>
                      <a:pt x="195816" y="153104"/>
                    </a:lnTo>
                    <a:lnTo>
                      <a:pt x="197469" y="154240"/>
                    </a:lnTo>
                    <a:lnTo>
                      <a:pt x="199289" y="155829"/>
                    </a:lnTo>
                    <a:lnTo>
                      <a:pt x="201769" y="157872"/>
                    </a:lnTo>
                    <a:lnTo>
                      <a:pt x="204416" y="160370"/>
                    </a:lnTo>
                    <a:lnTo>
                      <a:pt x="207227" y="163548"/>
                    </a:lnTo>
                    <a:lnTo>
                      <a:pt x="210535" y="166954"/>
                    </a:lnTo>
                    <a:lnTo>
                      <a:pt x="213843" y="171268"/>
                    </a:lnTo>
                    <a:lnTo>
                      <a:pt x="217316" y="175809"/>
                    </a:lnTo>
                    <a:lnTo>
                      <a:pt x="221119" y="181485"/>
                    </a:lnTo>
                    <a:lnTo>
                      <a:pt x="224758" y="187615"/>
                    </a:lnTo>
                    <a:lnTo>
                      <a:pt x="228562" y="194200"/>
                    </a:lnTo>
                    <a:lnTo>
                      <a:pt x="232696" y="201692"/>
                    </a:lnTo>
                    <a:lnTo>
                      <a:pt x="236500" y="209866"/>
                    </a:lnTo>
                    <a:lnTo>
                      <a:pt x="240469" y="219175"/>
                    </a:lnTo>
                    <a:lnTo>
                      <a:pt x="244273" y="228938"/>
                    </a:lnTo>
                    <a:lnTo>
                      <a:pt x="248077" y="239609"/>
                    </a:lnTo>
                    <a:lnTo>
                      <a:pt x="251881" y="251188"/>
                    </a:lnTo>
                    <a:lnTo>
                      <a:pt x="255354" y="263903"/>
                    </a:lnTo>
                    <a:lnTo>
                      <a:pt x="258496" y="277299"/>
                    </a:lnTo>
                    <a:lnTo>
                      <a:pt x="261804" y="291602"/>
                    </a:lnTo>
                    <a:lnTo>
                      <a:pt x="264616" y="307269"/>
                    </a:lnTo>
                    <a:lnTo>
                      <a:pt x="267096" y="323616"/>
                    </a:lnTo>
                    <a:lnTo>
                      <a:pt x="269577" y="341098"/>
                    </a:lnTo>
                    <a:lnTo>
                      <a:pt x="271396" y="359716"/>
                    </a:lnTo>
                    <a:lnTo>
                      <a:pt x="272885" y="379469"/>
                    </a:lnTo>
                    <a:lnTo>
                      <a:pt x="273050" y="385599"/>
                    </a:lnTo>
                    <a:lnTo>
                      <a:pt x="272554" y="391049"/>
                    </a:lnTo>
                    <a:lnTo>
                      <a:pt x="271231" y="395817"/>
                    </a:lnTo>
                    <a:lnTo>
                      <a:pt x="269412" y="399903"/>
                    </a:lnTo>
                    <a:lnTo>
                      <a:pt x="266931" y="403309"/>
                    </a:lnTo>
                    <a:lnTo>
                      <a:pt x="264119" y="405807"/>
                    </a:lnTo>
                    <a:lnTo>
                      <a:pt x="260977" y="407850"/>
                    </a:lnTo>
                    <a:lnTo>
                      <a:pt x="257504" y="409212"/>
                    </a:lnTo>
                    <a:lnTo>
                      <a:pt x="254031" y="409893"/>
                    </a:lnTo>
                    <a:lnTo>
                      <a:pt x="250393" y="409893"/>
                    </a:lnTo>
                    <a:lnTo>
                      <a:pt x="246589" y="409212"/>
                    </a:lnTo>
                    <a:lnTo>
                      <a:pt x="242950" y="407850"/>
                    </a:lnTo>
                    <a:lnTo>
                      <a:pt x="239312" y="405807"/>
                    </a:lnTo>
                    <a:lnTo>
                      <a:pt x="236004" y="403082"/>
                    </a:lnTo>
                    <a:lnTo>
                      <a:pt x="233193" y="399676"/>
                    </a:lnTo>
                    <a:lnTo>
                      <a:pt x="230546" y="395817"/>
                    </a:lnTo>
                    <a:lnTo>
                      <a:pt x="228396" y="391049"/>
                    </a:lnTo>
                    <a:lnTo>
                      <a:pt x="226908" y="385599"/>
                    </a:lnTo>
                    <a:lnTo>
                      <a:pt x="225916" y="379469"/>
                    </a:lnTo>
                    <a:lnTo>
                      <a:pt x="224593" y="364711"/>
                    </a:lnTo>
                    <a:lnTo>
                      <a:pt x="223104" y="350180"/>
                    </a:lnTo>
                    <a:lnTo>
                      <a:pt x="221450" y="335195"/>
                    </a:lnTo>
                    <a:lnTo>
                      <a:pt x="219300" y="320891"/>
                    </a:lnTo>
                    <a:lnTo>
                      <a:pt x="216819" y="306587"/>
                    </a:lnTo>
                    <a:lnTo>
                      <a:pt x="214008" y="292284"/>
                    </a:lnTo>
                    <a:lnTo>
                      <a:pt x="210700" y="278434"/>
                    </a:lnTo>
                    <a:lnTo>
                      <a:pt x="206566" y="265038"/>
                    </a:lnTo>
                    <a:lnTo>
                      <a:pt x="202100" y="251642"/>
                    </a:lnTo>
                    <a:lnTo>
                      <a:pt x="196808" y="238928"/>
                    </a:lnTo>
                    <a:lnTo>
                      <a:pt x="196808" y="247555"/>
                    </a:lnTo>
                    <a:lnTo>
                      <a:pt x="196808" y="257318"/>
                    </a:lnTo>
                    <a:lnTo>
                      <a:pt x="196808" y="268444"/>
                    </a:lnTo>
                    <a:lnTo>
                      <a:pt x="196808" y="280023"/>
                    </a:lnTo>
                    <a:lnTo>
                      <a:pt x="196808" y="292284"/>
                    </a:lnTo>
                    <a:lnTo>
                      <a:pt x="248408" y="515016"/>
                    </a:lnTo>
                    <a:lnTo>
                      <a:pt x="194823" y="515016"/>
                    </a:lnTo>
                    <a:lnTo>
                      <a:pt x="194823" y="691884"/>
                    </a:lnTo>
                    <a:lnTo>
                      <a:pt x="194493" y="698015"/>
                    </a:lnTo>
                    <a:lnTo>
                      <a:pt x="193335" y="703464"/>
                    </a:lnTo>
                    <a:lnTo>
                      <a:pt x="191681" y="708232"/>
                    </a:lnTo>
                    <a:lnTo>
                      <a:pt x="189366" y="712318"/>
                    </a:lnTo>
                    <a:lnTo>
                      <a:pt x="186719" y="715724"/>
                    </a:lnTo>
                    <a:lnTo>
                      <a:pt x="183743" y="718449"/>
                    </a:lnTo>
                    <a:lnTo>
                      <a:pt x="180269" y="720265"/>
                    </a:lnTo>
                    <a:lnTo>
                      <a:pt x="176796" y="721854"/>
                    </a:lnTo>
                    <a:lnTo>
                      <a:pt x="173158" y="722536"/>
                    </a:lnTo>
                    <a:lnTo>
                      <a:pt x="169354" y="722536"/>
                    </a:lnTo>
                    <a:lnTo>
                      <a:pt x="165881" y="721854"/>
                    </a:lnTo>
                    <a:lnTo>
                      <a:pt x="162408" y="720265"/>
                    </a:lnTo>
                    <a:lnTo>
                      <a:pt x="158935" y="718449"/>
                    </a:lnTo>
                    <a:lnTo>
                      <a:pt x="155958" y="715724"/>
                    </a:lnTo>
                    <a:lnTo>
                      <a:pt x="153312" y="712318"/>
                    </a:lnTo>
                    <a:lnTo>
                      <a:pt x="150831" y="708232"/>
                    </a:lnTo>
                    <a:lnTo>
                      <a:pt x="149177" y="703464"/>
                    </a:lnTo>
                    <a:lnTo>
                      <a:pt x="148185" y="698015"/>
                    </a:lnTo>
                    <a:lnTo>
                      <a:pt x="147854" y="691884"/>
                    </a:lnTo>
                    <a:lnTo>
                      <a:pt x="147854" y="515016"/>
                    </a:lnTo>
                    <a:lnTo>
                      <a:pt x="124866" y="515016"/>
                    </a:lnTo>
                    <a:lnTo>
                      <a:pt x="124866" y="690976"/>
                    </a:lnTo>
                    <a:lnTo>
                      <a:pt x="124535" y="697106"/>
                    </a:lnTo>
                    <a:lnTo>
                      <a:pt x="123212" y="703010"/>
                    </a:lnTo>
                    <a:lnTo>
                      <a:pt x="121227" y="708232"/>
                    </a:lnTo>
                    <a:lnTo>
                      <a:pt x="118746" y="713000"/>
                    </a:lnTo>
                    <a:lnTo>
                      <a:pt x="115604" y="717086"/>
                    </a:lnTo>
                    <a:lnTo>
                      <a:pt x="111966" y="720492"/>
                    </a:lnTo>
                    <a:lnTo>
                      <a:pt x="107831" y="723217"/>
                    </a:lnTo>
                    <a:lnTo>
                      <a:pt x="103531" y="724806"/>
                    </a:lnTo>
                    <a:lnTo>
                      <a:pt x="98900" y="725487"/>
                    </a:lnTo>
                    <a:lnTo>
                      <a:pt x="94269" y="724806"/>
                    </a:lnTo>
                    <a:lnTo>
                      <a:pt x="89969" y="723217"/>
                    </a:lnTo>
                    <a:lnTo>
                      <a:pt x="86166" y="720492"/>
                    </a:lnTo>
                    <a:lnTo>
                      <a:pt x="82527" y="717086"/>
                    </a:lnTo>
                    <a:lnTo>
                      <a:pt x="79716" y="713000"/>
                    </a:lnTo>
                    <a:lnTo>
                      <a:pt x="77400" y="708232"/>
                    </a:lnTo>
                    <a:lnTo>
                      <a:pt x="75746" y="703010"/>
                    </a:lnTo>
                    <a:lnTo>
                      <a:pt x="74754" y="697106"/>
                    </a:lnTo>
                    <a:lnTo>
                      <a:pt x="74257" y="690976"/>
                    </a:lnTo>
                    <a:lnTo>
                      <a:pt x="74257" y="515016"/>
                    </a:lnTo>
                    <a:lnTo>
                      <a:pt x="21500" y="515016"/>
                    </a:lnTo>
                    <a:lnTo>
                      <a:pt x="74588" y="292738"/>
                    </a:lnTo>
                    <a:lnTo>
                      <a:pt x="74754" y="246647"/>
                    </a:lnTo>
                    <a:lnTo>
                      <a:pt x="69296" y="260497"/>
                    </a:lnTo>
                    <a:lnTo>
                      <a:pt x="64665" y="275028"/>
                    </a:lnTo>
                    <a:lnTo>
                      <a:pt x="60531" y="289786"/>
                    </a:lnTo>
                    <a:lnTo>
                      <a:pt x="57388" y="304998"/>
                    </a:lnTo>
                    <a:lnTo>
                      <a:pt x="54577" y="320210"/>
                    </a:lnTo>
                    <a:lnTo>
                      <a:pt x="52096" y="335876"/>
                    </a:lnTo>
                    <a:lnTo>
                      <a:pt x="50111" y="351770"/>
                    </a:lnTo>
                    <a:lnTo>
                      <a:pt x="48457" y="367663"/>
                    </a:lnTo>
                    <a:lnTo>
                      <a:pt x="47134" y="383556"/>
                    </a:lnTo>
                    <a:lnTo>
                      <a:pt x="46142" y="389686"/>
                    </a:lnTo>
                    <a:lnTo>
                      <a:pt x="44654" y="394908"/>
                    </a:lnTo>
                    <a:lnTo>
                      <a:pt x="42504" y="399676"/>
                    </a:lnTo>
                    <a:lnTo>
                      <a:pt x="39857" y="403763"/>
                    </a:lnTo>
                    <a:lnTo>
                      <a:pt x="37046" y="407169"/>
                    </a:lnTo>
                    <a:lnTo>
                      <a:pt x="33573" y="409666"/>
                    </a:lnTo>
                    <a:lnTo>
                      <a:pt x="30100" y="411710"/>
                    </a:lnTo>
                    <a:lnTo>
                      <a:pt x="26627" y="413072"/>
                    </a:lnTo>
                    <a:lnTo>
                      <a:pt x="22823" y="413753"/>
                    </a:lnTo>
                    <a:lnTo>
                      <a:pt x="19184" y="413753"/>
                    </a:lnTo>
                    <a:lnTo>
                      <a:pt x="15546" y="413072"/>
                    </a:lnTo>
                    <a:lnTo>
                      <a:pt x="12073" y="411937"/>
                    </a:lnTo>
                    <a:lnTo>
                      <a:pt x="8931" y="409893"/>
                    </a:lnTo>
                    <a:lnTo>
                      <a:pt x="6119" y="407169"/>
                    </a:lnTo>
                    <a:lnTo>
                      <a:pt x="3638" y="403763"/>
                    </a:lnTo>
                    <a:lnTo>
                      <a:pt x="1819" y="399903"/>
                    </a:lnTo>
                    <a:lnTo>
                      <a:pt x="661" y="395135"/>
                    </a:lnTo>
                    <a:lnTo>
                      <a:pt x="0" y="389686"/>
                    </a:lnTo>
                    <a:lnTo>
                      <a:pt x="165" y="383556"/>
                    </a:lnTo>
                    <a:lnTo>
                      <a:pt x="1488" y="368571"/>
                    </a:lnTo>
                    <a:lnTo>
                      <a:pt x="2977" y="353359"/>
                    </a:lnTo>
                    <a:lnTo>
                      <a:pt x="4465" y="338147"/>
                    </a:lnTo>
                    <a:lnTo>
                      <a:pt x="6450" y="323389"/>
                    </a:lnTo>
                    <a:lnTo>
                      <a:pt x="8600" y="308631"/>
                    </a:lnTo>
                    <a:lnTo>
                      <a:pt x="10915" y="293646"/>
                    </a:lnTo>
                    <a:lnTo>
                      <a:pt x="13561" y="279342"/>
                    </a:lnTo>
                    <a:lnTo>
                      <a:pt x="16869" y="265038"/>
                    </a:lnTo>
                    <a:lnTo>
                      <a:pt x="20342" y="250961"/>
                    </a:lnTo>
                    <a:lnTo>
                      <a:pt x="24311" y="237565"/>
                    </a:lnTo>
                    <a:lnTo>
                      <a:pt x="28942" y="224397"/>
                    </a:lnTo>
                    <a:lnTo>
                      <a:pt x="34069" y="211455"/>
                    </a:lnTo>
                    <a:lnTo>
                      <a:pt x="39857" y="199422"/>
                    </a:lnTo>
                    <a:lnTo>
                      <a:pt x="46307" y="187615"/>
                    </a:lnTo>
                    <a:lnTo>
                      <a:pt x="53419" y="176263"/>
                    </a:lnTo>
                    <a:lnTo>
                      <a:pt x="61192" y="165819"/>
                    </a:lnTo>
                    <a:lnTo>
                      <a:pt x="70454" y="157418"/>
                    </a:lnTo>
                    <a:lnTo>
                      <a:pt x="79716" y="150607"/>
                    </a:lnTo>
                    <a:lnTo>
                      <a:pt x="88646" y="144704"/>
                    </a:lnTo>
                    <a:lnTo>
                      <a:pt x="97577" y="140390"/>
                    </a:lnTo>
                    <a:lnTo>
                      <a:pt x="106343" y="136757"/>
                    </a:lnTo>
                    <a:lnTo>
                      <a:pt x="114943" y="134260"/>
                    </a:lnTo>
                    <a:lnTo>
                      <a:pt x="123212" y="132670"/>
                    </a:lnTo>
                    <a:lnTo>
                      <a:pt x="130985" y="131989"/>
                    </a:lnTo>
                    <a:close/>
                    <a:moveTo>
                      <a:pt x="136413" y="0"/>
                    </a:moveTo>
                    <a:lnTo>
                      <a:pt x="145694" y="678"/>
                    </a:lnTo>
                    <a:lnTo>
                      <a:pt x="154296" y="2485"/>
                    </a:lnTo>
                    <a:lnTo>
                      <a:pt x="162672" y="5649"/>
                    </a:lnTo>
                    <a:lnTo>
                      <a:pt x="170142" y="9716"/>
                    </a:lnTo>
                    <a:lnTo>
                      <a:pt x="177159" y="15139"/>
                    </a:lnTo>
                    <a:lnTo>
                      <a:pt x="183271" y="21239"/>
                    </a:lnTo>
                    <a:lnTo>
                      <a:pt x="188478" y="28018"/>
                    </a:lnTo>
                    <a:lnTo>
                      <a:pt x="192553" y="35474"/>
                    </a:lnTo>
                    <a:lnTo>
                      <a:pt x="195722" y="43382"/>
                    </a:lnTo>
                    <a:lnTo>
                      <a:pt x="197986" y="52194"/>
                    </a:lnTo>
                    <a:lnTo>
                      <a:pt x="198438" y="61232"/>
                    </a:lnTo>
                    <a:lnTo>
                      <a:pt x="197986" y="70270"/>
                    </a:lnTo>
                    <a:lnTo>
                      <a:pt x="195722" y="78856"/>
                    </a:lnTo>
                    <a:lnTo>
                      <a:pt x="192553" y="86764"/>
                    </a:lnTo>
                    <a:lnTo>
                      <a:pt x="188478" y="94446"/>
                    </a:lnTo>
                    <a:lnTo>
                      <a:pt x="183271" y="101225"/>
                    </a:lnTo>
                    <a:lnTo>
                      <a:pt x="177159" y="107325"/>
                    </a:lnTo>
                    <a:lnTo>
                      <a:pt x="170142" y="112522"/>
                    </a:lnTo>
                    <a:lnTo>
                      <a:pt x="162672" y="116589"/>
                    </a:lnTo>
                    <a:lnTo>
                      <a:pt x="154296" y="119753"/>
                    </a:lnTo>
                    <a:lnTo>
                      <a:pt x="145694" y="121560"/>
                    </a:lnTo>
                    <a:lnTo>
                      <a:pt x="136413" y="122238"/>
                    </a:lnTo>
                    <a:lnTo>
                      <a:pt x="127358" y="121560"/>
                    </a:lnTo>
                    <a:lnTo>
                      <a:pt x="118756" y="119753"/>
                    </a:lnTo>
                    <a:lnTo>
                      <a:pt x="110380" y="116589"/>
                    </a:lnTo>
                    <a:lnTo>
                      <a:pt x="102683" y="112522"/>
                    </a:lnTo>
                    <a:lnTo>
                      <a:pt x="95892" y="107325"/>
                    </a:lnTo>
                    <a:lnTo>
                      <a:pt x="89780" y="101225"/>
                    </a:lnTo>
                    <a:lnTo>
                      <a:pt x="84574" y="94446"/>
                    </a:lnTo>
                    <a:lnTo>
                      <a:pt x="80499" y="86764"/>
                    </a:lnTo>
                    <a:lnTo>
                      <a:pt x="77330" y="78856"/>
                    </a:lnTo>
                    <a:lnTo>
                      <a:pt x="75292" y="70270"/>
                    </a:lnTo>
                    <a:lnTo>
                      <a:pt x="74613" y="61232"/>
                    </a:lnTo>
                    <a:lnTo>
                      <a:pt x="75292" y="52194"/>
                    </a:lnTo>
                    <a:lnTo>
                      <a:pt x="77330" y="43382"/>
                    </a:lnTo>
                    <a:lnTo>
                      <a:pt x="80499" y="35474"/>
                    </a:lnTo>
                    <a:lnTo>
                      <a:pt x="84574" y="28018"/>
                    </a:lnTo>
                    <a:lnTo>
                      <a:pt x="89780" y="21239"/>
                    </a:lnTo>
                    <a:lnTo>
                      <a:pt x="95892" y="15139"/>
                    </a:lnTo>
                    <a:lnTo>
                      <a:pt x="102683" y="9716"/>
                    </a:lnTo>
                    <a:lnTo>
                      <a:pt x="110380" y="5649"/>
                    </a:lnTo>
                    <a:lnTo>
                      <a:pt x="118756" y="2485"/>
                    </a:lnTo>
                    <a:lnTo>
                      <a:pt x="127358" y="67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1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sp>
          <p:nvSpPr>
            <p:cNvPr id="90" name="Inhaltsplatzhalter 4">
              <a:extLst>
                <a:ext uri="{FF2B5EF4-FFF2-40B4-BE49-F238E27FC236}">
                  <a16:creationId xmlns:a16="http://schemas.microsoft.com/office/drawing/2014/main" id="{A2755B3A-25B4-A34A-921F-95634A2A05EB}"/>
                </a:ext>
              </a:extLst>
            </p:cNvPr>
            <p:cNvSpPr txBox="1">
              <a:spLocks/>
            </p:cNvSpPr>
            <p:nvPr/>
          </p:nvSpPr>
          <p:spPr>
            <a:xfrm>
              <a:off x="5726959" y="2429530"/>
              <a:ext cx="2719115" cy="153888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000" b="1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76i vs. population</a:t>
              </a:r>
              <a:endParaRPr lang="en-US" sz="7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1" name="Footer Text">
              <a:extLst>
                <a:ext uri="{FF2B5EF4-FFF2-40B4-BE49-F238E27FC236}">
                  <a16:creationId xmlns:a16="http://schemas.microsoft.com/office/drawing/2014/main" id="{DC69F8C4-8834-414F-84FD-2917F58EC930}"/>
                </a:ext>
              </a:extLst>
            </p:cNvPr>
            <p:cNvSpPr txBox="1"/>
            <p:nvPr/>
          </p:nvSpPr>
          <p:spPr>
            <a:xfrm>
              <a:off x="7943176" y="1977198"/>
              <a:ext cx="82934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37%</a:t>
              </a:r>
              <a:endParaRPr lang="ar-SY" sz="1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2" name="Inhaltsplatzhalter 4">
              <a:extLst>
                <a:ext uri="{FF2B5EF4-FFF2-40B4-BE49-F238E27FC236}">
                  <a16:creationId xmlns:a16="http://schemas.microsoft.com/office/drawing/2014/main" id="{30EC2A54-1787-4F4A-8F99-4601F21C2E14}"/>
                </a:ext>
              </a:extLst>
            </p:cNvPr>
            <p:cNvSpPr txBox="1">
              <a:spLocks/>
            </p:cNvSpPr>
            <p:nvPr/>
          </p:nvSpPr>
          <p:spPr>
            <a:xfrm>
              <a:off x="5726959" y="3192438"/>
              <a:ext cx="2719115" cy="153888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000" b="1" dirty="0">
                  <a:solidFill>
                    <a:schemeClr val="accent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124i vs. population</a:t>
              </a:r>
              <a:endParaRPr lang="en-US" sz="70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3" name="Footer Text">
              <a:extLst>
                <a:ext uri="{FF2B5EF4-FFF2-40B4-BE49-F238E27FC236}">
                  <a16:creationId xmlns:a16="http://schemas.microsoft.com/office/drawing/2014/main" id="{366ADF35-1F3D-114C-8688-CEC89D19080B}"/>
                </a:ext>
              </a:extLst>
            </p:cNvPr>
            <p:cNvSpPr txBox="1"/>
            <p:nvPr/>
          </p:nvSpPr>
          <p:spPr>
            <a:xfrm>
              <a:off x="7943176" y="2737306"/>
              <a:ext cx="82934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63%</a:t>
              </a:r>
              <a:endParaRPr lang="ar-SY" sz="1000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E62E982-2CD6-7B45-B690-FDE1F19755FE}"/>
              </a:ext>
            </a:extLst>
          </p:cNvPr>
          <p:cNvGrpSpPr>
            <a:grpSpLocks noChangeAspect="1"/>
          </p:cNvGrpSpPr>
          <p:nvPr/>
        </p:nvGrpSpPr>
        <p:grpSpPr>
          <a:xfrm>
            <a:off x="6780528" y="626484"/>
            <a:ext cx="5064695" cy="3329734"/>
            <a:chOff x="7866501" y="-2568716"/>
            <a:chExt cx="5815871" cy="5283353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CE96161-0444-8040-9C32-DEA3BC9E60B7}"/>
                </a:ext>
              </a:extLst>
            </p:cNvPr>
            <p:cNvGrpSpPr/>
            <p:nvPr/>
          </p:nvGrpSpPr>
          <p:grpSpPr>
            <a:xfrm>
              <a:off x="7866501" y="-2568716"/>
              <a:ext cx="5815871" cy="5283353"/>
              <a:chOff x="2943942" y="-1284314"/>
              <a:chExt cx="6774013" cy="5224634"/>
            </a:xfrm>
          </p:grpSpPr>
          <p:graphicFrame>
            <p:nvGraphicFramePr>
              <p:cNvPr id="157" name="Chart 156">
                <a:extLst>
                  <a:ext uri="{FF2B5EF4-FFF2-40B4-BE49-F238E27FC236}">
                    <a16:creationId xmlns:a16="http://schemas.microsoft.com/office/drawing/2014/main" id="{BA83F012-3C92-734E-8F7A-FD1B1EECBDB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25356171"/>
                  </p:ext>
                </p:extLst>
              </p:nvPr>
            </p:nvGraphicFramePr>
            <p:xfrm>
              <a:off x="2960515" y="-1284314"/>
              <a:ext cx="6757440" cy="38601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4FC001D3-F5DD-4641-99DB-640671FE8224}"/>
                  </a:ext>
                </a:extLst>
              </p:cNvPr>
              <p:cNvSpPr txBox="1"/>
              <p:nvPr/>
            </p:nvSpPr>
            <p:spPr>
              <a:xfrm>
                <a:off x="2943942" y="3625157"/>
                <a:ext cx="527856" cy="31454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81i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91F32E-D72F-AD43-84A0-54BB584CE3E7}"/>
                  </a:ext>
                </a:extLst>
              </p:cNvPr>
              <p:cNvSpPr txBox="1"/>
              <p:nvPr/>
            </p:nvSpPr>
            <p:spPr>
              <a:xfrm>
                <a:off x="3754382" y="3625773"/>
                <a:ext cx="527856" cy="31454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88i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ED8DB539-F0C6-0E47-ADDF-F41CA6FCAE6B}"/>
                  </a:ext>
                </a:extLst>
              </p:cNvPr>
              <p:cNvSpPr txBox="1"/>
              <p:nvPr/>
            </p:nvSpPr>
            <p:spPr>
              <a:xfrm>
                <a:off x="4514011" y="3619227"/>
                <a:ext cx="643633" cy="31454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105i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32B2470A-7D88-5C49-8B50-E6597A89F834}"/>
                  </a:ext>
                </a:extLst>
              </p:cNvPr>
              <p:cNvSpPr txBox="1"/>
              <p:nvPr/>
            </p:nvSpPr>
            <p:spPr>
              <a:xfrm>
                <a:off x="5298804" y="3621550"/>
                <a:ext cx="643633" cy="31454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103i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88AAD0A-FAA5-8046-BFE0-EB9A433278CF}"/>
                  </a:ext>
                </a:extLst>
              </p:cNvPr>
              <p:cNvSpPr txBox="1"/>
              <p:nvPr/>
            </p:nvSpPr>
            <p:spPr>
              <a:xfrm>
                <a:off x="6084573" y="3621550"/>
                <a:ext cx="643633" cy="31454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121i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39E0A6BF-12C4-F848-AF57-AD0973E7F5DB}"/>
                  </a:ext>
                </a:extLst>
              </p:cNvPr>
              <p:cNvSpPr txBox="1"/>
              <p:nvPr/>
            </p:nvSpPr>
            <p:spPr>
              <a:xfrm>
                <a:off x="6871791" y="3614398"/>
                <a:ext cx="643633" cy="31454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110i</a:t>
                </a:r>
              </a:p>
            </p:txBody>
          </p: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D256392-1BD1-B44E-9BF8-452D8E1FECB8}"/>
                </a:ext>
              </a:extLst>
            </p:cNvPr>
            <p:cNvSpPr txBox="1"/>
            <p:nvPr/>
          </p:nvSpPr>
          <p:spPr>
            <a:xfrm>
              <a:off x="8238718" y="-1289246"/>
              <a:ext cx="552595" cy="31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118i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5F4F821-70A6-3B44-90C3-6B0302520241}"/>
                </a:ext>
              </a:extLst>
            </p:cNvPr>
            <p:cNvSpPr txBox="1"/>
            <p:nvPr/>
          </p:nvSpPr>
          <p:spPr>
            <a:xfrm>
              <a:off x="9143378" y="-1326032"/>
              <a:ext cx="552595" cy="31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114i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91BB5C9A-625C-3649-AAB9-5ECB24DCBF0F}"/>
                </a:ext>
              </a:extLst>
            </p:cNvPr>
            <p:cNvSpPr txBox="1"/>
            <p:nvPr/>
          </p:nvSpPr>
          <p:spPr>
            <a:xfrm>
              <a:off x="10068642" y="-2367006"/>
              <a:ext cx="552595" cy="31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103i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5EE935F5-5BA0-6241-88C1-850AEF7F0D6B}"/>
                </a:ext>
              </a:extLst>
            </p:cNvPr>
            <p:cNvSpPr txBox="1"/>
            <p:nvPr/>
          </p:nvSpPr>
          <p:spPr>
            <a:xfrm>
              <a:off x="11045719" y="-1918423"/>
              <a:ext cx="453194" cy="31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>
                  <a:latin typeface="Roboto" panose="02000000000000000000" pitchFamily="2" charset="0"/>
                  <a:ea typeface="Roboto" panose="02000000000000000000" pitchFamily="2" charset="0"/>
                </a:rPr>
                <a:t>94i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86D4A815-37BD-014E-8541-4F28E4B4218B}"/>
                </a:ext>
              </a:extLst>
            </p:cNvPr>
            <p:cNvSpPr txBox="1"/>
            <p:nvPr/>
          </p:nvSpPr>
          <p:spPr>
            <a:xfrm>
              <a:off x="11893657" y="-845086"/>
              <a:ext cx="453194" cy="31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85i</a:t>
              </a:r>
            </a:p>
          </p:txBody>
        </p:sp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5E6FDFF9-A21A-EB4D-A17C-B6F55B7DDA3A}"/>
              </a:ext>
            </a:extLst>
          </p:cNvPr>
          <p:cNvSpPr txBox="1"/>
          <p:nvPr/>
        </p:nvSpPr>
        <p:spPr>
          <a:xfrm>
            <a:off x="11088956" y="143102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87i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94A7A01-B78B-B14E-9429-6E12D7D54713}"/>
              </a:ext>
            </a:extLst>
          </p:cNvPr>
          <p:cNvSpPr/>
          <p:nvPr/>
        </p:nvSpPr>
        <p:spPr bwMode="auto">
          <a:xfrm>
            <a:off x="346234" y="1179245"/>
            <a:ext cx="3113304" cy="51227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3" name="Footer Text">
            <a:extLst>
              <a:ext uri="{FF2B5EF4-FFF2-40B4-BE49-F238E27FC236}">
                <a16:creationId xmlns:a16="http://schemas.microsoft.com/office/drawing/2014/main" id="{C1B0C69D-298D-484A-ACA7-A04564391836}"/>
              </a:ext>
            </a:extLst>
          </p:cNvPr>
          <p:cNvSpPr txBox="1"/>
          <p:nvPr/>
        </p:nvSpPr>
        <p:spPr>
          <a:xfrm>
            <a:off x="477011" y="1812568"/>
            <a:ext cx="2667940" cy="439376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the latest RTS data, Approximately 43% of 18+ Canadians reported that they are the principal grocery shopper for their HH.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older, then the average 18+ Canadian, at 54, female skew and  HH Income is below average.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Majority shop mid-day then afternoon with avg. personal spend of $132 / week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F7AA946-D560-4F82-880F-A068C7699BF7}"/>
              </a:ext>
            </a:extLst>
          </p:cNvPr>
          <p:cNvGrpSpPr/>
          <p:nvPr/>
        </p:nvGrpSpPr>
        <p:grpSpPr>
          <a:xfrm>
            <a:off x="3596186" y="2984384"/>
            <a:ext cx="2710206" cy="2028484"/>
            <a:chOff x="4385792" y="3681313"/>
            <a:chExt cx="3041273" cy="2381174"/>
          </a:xfrm>
        </p:grpSpPr>
        <mc:AlternateContent xmlns:mc="http://schemas.openxmlformats.org/markup-compatibility/2006" xmlns:cx2="http://schemas.microsoft.com/office/drawing/2015/10/21/chartex">
          <mc:Choice Requires="cx2">
            <p:graphicFrame>
              <p:nvGraphicFramePr>
                <p:cNvPr id="96" name="Chart 95">
                  <a:extLst>
                    <a:ext uri="{FF2B5EF4-FFF2-40B4-BE49-F238E27FC236}">
                      <a16:creationId xmlns:a16="http://schemas.microsoft.com/office/drawing/2014/main" id="{2739F64D-30E3-45D0-BA39-2D6C00E5C1D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614428274"/>
                    </p:ext>
                  </p:extLst>
                </p:nvPr>
              </p:nvGraphicFramePr>
              <p:xfrm>
                <a:off x="4385792" y="3681313"/>
                <a:ext cx="2981518" cy="2381174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3"/>
                </a:graphicData>
              </a:graphic>
            </p:graphicFrame>
          </mc:Choice>
          <mc:Fallback xmlns="">
            <p:pic>
              <p:nvPicPr>
                <p:cNvPr id="96" name="Chart 95">
                  <a:extLst>
                    <a:ext uri="{FF2B5EF4-FFF2-40B4-BE49-F238E27FC236}">
                      <a16:creationId xmlns:a16="http://schemas.microsoft.com/office/drawing/2014/main" id="{2739F64D-30E3-45D0-BA39-2D6C00E5C1D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13420" y="3921548"/>
                  <a:ext cx="2938574" cy="2309968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A2921FE-292E-4F33-A86A-692A3E7622F8}"/>
                </a:ext>
              </a:extLst>
            </p:cNvPr>
            <p:cNvCxnSpPr/>
            <p:nvPr/>
          </p:nvCxnSpPr>
          <p:spPr>
            <a:xfrm>
              <a:off x="7427065" y="3874980"/>
              <a:ext cx="0" cy="211513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30FA489-D8DA-49E7-ACA4-5F73B6C96BCC}"/>
              </a:ext>
            </a:extLst>
          </p:cNvPr>
          <p:cNvSpPr txBox="1"/>
          <p:nvPr/>
        </p:nvSpPr>
        <p:spPr>
          <a:xfrm>
            <a:off x="6262804" y="3397299"/>
            <a:ext cx="421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68i</a:t>
            </a:r>
          </a:p>
        </p:txBody>
      </p:sp>
      <p:sp>
        <p:nvSpPr>
          <p:cNvPr id="99" name="Arrow: Pentagon 98">
            <a:extLst>
              <a:ext uri="{FF2B5EF4-FFF2-40B4-BE49-F238E27FC236}">
                <a16:creationId xmlns:a16="http://schemas.microsoft.com/office/drawing/2014/main" id="{17B3A63D-DF32-4840-8FDC-23E814EA515A}"/>
              </a:ext>
            </a:extLst>
          </p:cNvPr>
          <p:cNvSpPr/>
          <p:nvPr/>
        </p:nvSpPr>
        <p:spPr>
          <a:xfrm>
            <a:off x="3162162" y="3966078"/>
            <a:ext cx="482468" cy="412665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Avg. Age 54 111i</a:t>
            </a:r>
            <a:endParaRPr lang="en-CA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35C3326-2646-416D-9D70-3FEFCFEE6789}"/>
              </a:ext>
            </a:extLst>
          </p:cNvPr>
          <p:cNvSpPr txBox="1"/>
          <p:nvPr/>
        </p:nvSpPr>
        <p:spPr>
          <a:xfrm>
            <a:off x="6275305" y="3740774"/>
            <a:ext cx="421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105i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8E2BD40-7555-4FBD-A648-44B8782C8228}"/>
              </a:ext>
            </a:extLst>
          </p:cNvPr>
          <p:cNvSpPr txBox="1"/>
          <p:nvPr/>
        </p:nvSpPr>
        <p:spPr>
          <a:xfrm>
            <a:off x="6252799" y="4023854"/>
            <a:ext cx="4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114i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0863B84-4A3A-43CF-9FFC-24BC3FC59C49}"/>
              </a:ext>
            </a:extLst>
          </p:cNvPr>
          <p:cNvSpPr txBox="1"/>
          <p:nvPr/>
        </p:nvSpPr>
        <p:spPr>
          <a:xfrm>
            <a:off x="6240259" y="4328433"/>
            <a:ext cx="4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120i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2CA1E30-8530-4C26-8ED4-19AE7550B5D3}"/>
              </a:ext>
            </a:extLst>
          </p:cNvPr>
          <p:cNvSpPr txBox="1"/>
          <p:nvPr/>
        </p:nvSpPr>
        <p:spPr>
          <a:xfrm>
            <a:off x="6289181" y="3084076"/>
            <a:ext cx="605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19i</a:t>
            </a:r>
          </a:p>
        </p:txBody>
      </p:sp>
      <p:sp>
        <p:nvSpPr>
          <p:cNvPr id="61" name="Arrow: Pentagon 60">
            <a:extLst>
              <a:ext uri="{FF2B5EF4-FFF2-40B4-BE49-F238E27FC236}">
                <a16:creationId xmlns:a16="http://schemas.microsoft.com/office/drawing/2014/main" id="{EB63CF63-C2A3-49FC-A5D2-2CE943C10440}"/>
              </a:ext>
            </a:extLst>
          </p:cNvPr>
          <p:cNvSpPr/>
          <p:nvPr/>
        </p:nvSpPr>
        <p:spPr>
          <a:xfrm rot="5400000">
            <a:off x="9506681" y="546312"/>
            <a:ext cx="401224" cy="556149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700" dirty="0">
                <a:latin typeface="Roboto" panose="02000000000000000000" pitchFamily="2" charset="0"/>
                <a:ea typeface="Roboto" panose="02000000000000000000" pitchFamily="2" charset="0"/>
              </a:rPr>
              <a:t>Avg. HHI: $103K 94i</a:t>
            </a:r>
            <a:endParaRPr lang="en-CA" sz="7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47511D0-5464-40A8-A029-067375B38238}"/>
              </a:ext>
            </a:extLst>
          </p:cNvPr>
          <p:cNvSpPr txBox="1"/>
          <p:nvPr/>
        </p:nvSpPr>
        <p:spPr>
          <a:xfrm>
            <a:off x="6254440" y="4657878"/>
            <a:ext cx="4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130i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BDBC8CC-C61E-4E72-962C-381C0AAF2432}"/>
              </a:ext>
            </a:extLst>
          </p:cNvPr>
          <p:cNvSpPr/>
          <p:nvPr/>
        </p:nvSpPr>
        <p:spPr>
          <a:xfrm>
            <a:off x="714973" y="6603733"/>
            <a:ext cx="106365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600" dirty="0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Source: Numeris RTS Canada SPRING 2023 / A18+ / Total Canada / PERSON RESPONSIBLE GROCERY SHOPPING - MYSELF MOST OF THE TIME/ * Newspaper / Community Ne</a:t>
            </a:r>
            <a:r>
              <a:rPr lang="en-CA" sz="600" dirty="0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/ Daily Newspaper / Community Newspaper / Magazine / Internet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7F01556-BA8B-AE8F-8FB0-9D28E444C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143861"/>
              </p:ext>
            </p:extLst>
          </p:nvPr>
        </p:nvGraphicFramePr>
        <p:xfrm>
          <a:off x="3536977" y="4976723"/>
          <a:ext cx="2732405" cy="1706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17357">
                  <a:extLst>
                    <a:ext uri="{9D8B030D-6E8A-4147-A177-3AD203B41FA5}">
                      <a16:colId xmlns:a16="http://schemas.microsoft.com/office/drawing/2014/main" val="2747153587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3359366380"/>
                    </a:ext>
                  </a:extLst>
                </a:gridCol>
                <a:gridCol w="486093">
                  <a:extLst>
                    <a:ext uri="{9D8B030D-6E8A-4147-A177-3AD203B41FA5}">
                      <a16:colId xmlns:a16="http://schemas.microsoft.com/office/drawing/2014/main" val="105632334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Daypart : Purchased at a Grocery/Food Store past week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015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Morning 5a-10a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112i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281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Mid-day 10a-3p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112i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631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Afternoon 3p-6p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102i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577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Early Evening 6p-9p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93i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697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Late Evening 9p-5a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82i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251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HH Spending past 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95i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238647"/>
                  </a:ext>
                </a:extLst>
              </a:tr>
              <a:tr h="206645"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Personal Spending/Avg.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111i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78393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B95FF635-6FD1-80D5-EDF3-04A0FC49980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98987921"/>
                  </p:ext>
                </p:extLst>
              </p:nvPr>
            </p:nvGraphicFramePr>
            <p:xfrm>
              <a:off x="6370671" y="3540244"/>
              <a:ext cx="3968466" cy="26791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B95FF635-6FD1-80D5-EDF3-04A0FC4998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70671" y="3540244"/>
                <a:ext cx="3968466" cy="2679188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C304011-8CBF-6DC5-8159-D003D45B3F73}"/>
              </a:ext>
            </a:extLst>
          </p:cNvPr>
          <p:cNvSpPr txBox="1"/>
          <p:nvPr/>
        </p:nvSpPr>
        <p:spPr>
          <a:xfrm>
            <a:off x="9943779" y="3948968"/>
            <a:ext cx="2060685" cy="1615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to read: </a:t>
            </a:r>
            <a:r>
              <a:rPr lang="en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40% of Principal Grocery Shoppers 18+ live in Ontario, which is in line with the Canadian population vs. BC where 13% respond to being the Principal </a:t>
            </a:r>
            <a:r>
              <a:rPr lang="en-CA" sz="11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Grocery Shopper</a:t>
            </a:r>
            <a:r>
              <a:rPr lang="en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which is </a:t>
            </a:r>
            <a:r>
              <a:rPr lang="en-CA" sz="11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slightly less </a:t>
            </a:r>
            <a:r>
              <a:rPr lang="en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 the Canadian population of 18+ who live there.</a:t>
            </a:r>
          </a:p>
        </p:txBody>
      </p:sp>
    </p:spTree>
    <p:extLst>
      <p:ext uri="{BB962C8B-B14F-4D97-AF65-F5344CB8AC3E}">
        <p14:creationId xmlns:p14="http://schemas.microsoft.com/office/powerpoint/2010/main" val="354553713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3AF8F-22F6-DC4E-9E4D-ED0E97CD8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Roboto" panose="02000000000000000000" pitchFamily="2" charset="0"/>
              </a:rPr>
              <a:t>Canadians who are Principal Grocery Shoppers for the HH – 7-day reach 18+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6FD568-0A02-944A-B84C-599F7DB3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Radio vs. Digital Platform Reach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103804-D55B-BA4A-8A6A-BE965E830AD5}"/>
              </a:ext>
            </a:extLst>
          </p:cNvPr>
          <p:cNvGrpSpPr/>
          <p:nvPr/>
        </p:nvGrpSpPr>
        <p:grpSpPr>
          <a:xfrm>
            <a:off x="2384636" y="1877323"/>
            <a:ext cx="2304000" cy="2006944"/>
            <a:chOff x="2391914" y="1938749"/>
            <a:chExt cx="2304000" cy="2006944"/>
          </a:xfrm>
        </p:grpSpPr>
        <p:graphicFrame>
          <p:nvGraphicFramePr>
            <p:cNvPr id="37" name="Chart 36">
              <a:extLst>
                <a:ext uri="{FF2B5EF4-FFF2-40B4-BE49-F238E27FC236}">
                  <a16:creationId xmlns:a16="http://schemas.microsoft.com/office/drawing/2014/main" id="{19C0595C-3257-6D48-AE3C-10D00D2C71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8995981"/>
                </p:ext>
              </p:extLst>
            </p:nvPr>
          </p:nvGraphicFramePr>
          <p:xfrm>
            <a:off x="2391914" y="1938749"/>
            <a:ext cx="2304000" cy="20069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EE00AB-9707-0241-9F5D-845967A3B4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5913" y="2474221"/>
              <a:ext cx="936002" cy="9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Roboto" panose="02000000000000000000" pitchFamily="2" charset="0"/>
                  <a:ea typeface="Roboto" panose="02000000000000000000" pitchFamily="2" charset="0"/>
                </a:rPr>
                <a:t>50%</a:t>
              </a:r>
            </a:p>
          </p:txBody>
        </p:sp>
      </p:grp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5C212AD5-A1A1-7B4B-BAD7-19746139A5CA}"/>
              </a:ext>
            </a:extLst>
          </p:cNvPr>
          <p:cNvSpPr txBox="1">
            <a:spLocks/>
          </p:cNvSpPr>
          <p:nvPr/>
        </p:nvSpPr>
        <p:spPr>
          <a:xfrm>
            <a:off x="2384636" y="1507088"/>
            <a:ext cx="2173461" cy="33118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6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Facebook</a:t>
            </a:r>
            <a:endParaRPr lang="en-US" sz="1333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Inhaltsplatzhalter 4">
            <a:extLst>
              <a:ext uri="{FF2B5EF4-FFF2-40B4-BE49-F238E27FC236}">
                <a16:creationId xmlns:a16="http://schemas.microsoft.com/office/drawing/2014/main" id="{B8E80171-6BA6-C84C-9719-54BE203D8B75}"/>
              </a:ext>
            </a:extLst>
          </p:cNvPr>
          <p:cNvSpPr txBox="1">
            <a:spLocks/>
          </p:cNvSpPr>
          <p:nvPr/>
        </p:nvSpPr>
        <p:spPr>
          <a:xfrm>
            <a:off x="4558097" y="1507088"/>
            <a:ext cx="2173461" cy="33118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600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YouTube</a:t>
            </a:r>
            <a:endParaRPr lang="en-US" sz="1333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Inhaltsplatzhalter 4">
            <a:extLst>
              <a:ext uri="{FF2B5EF4-FFF2-40B4-BE49-F238E27FC236}">
                <a16:creationId xmlns:a16="http://schemas.microsoft.com/office/drawing/2014/main" id="{AE182C91-7591-5B49-90A9-2106336ECFD8}"/>
              </a:ext>
            </a:extLst>
          </p:cNvPr>
          <p:cNvSpPr txBox="1">
            <a:spLocks/>
          </p:cNvSpPr>
          <p:nvPr/>
        </p:nvSpPr>
        <p:spPr>
          <a:xfrm>
            <a:off x="6646456" y="1507088"/>
            <a:ext cx="2173461" cy="33118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600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Instagram</a:t>
            </a:r>
            <a:endParaRPr lang="en-US" sz="1333" dirty="0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Inhaltsplatzhalter 4">
            <a:extLst>
              <a:ext uri="{FF2B5EF4-FFF2-40B4-BE49-F238E27FC236}">
                <a16:creationId xmlns:a16="http://schemas.microsoft.com/office/drawing/2014/main" id="{2BC31D4F-4195-1544-A3BB-6EA0A96E3242}"/>
              </a:ext>
            </a:extLst>
          </p:cNvPr>
          <p:cNvSpPr txBox="1">
            <a:spLocks/>
          </p:cNvSpPr>
          <p:nvPr/>
        </p:nvSpPr>
        <p:spPr>
          <a:xfrm>
            <a:off x="573912" y="1497352"/>
            <a:ext cx="2173461" cy="33118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AM/FM Radio</a:t>
            </a:r>
            <a:endParaRPr lang="en-US" sz="1333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E20341-2B4A-2E44-A043-EE36E1233F2D}"/>
              </a:ext>
            </a:extLst>
          </p:cNvPr>
          <p:cNvGrpSpPr/>
          <p:nvPr/>
        </p:nvGrpSpPr>
        <p:grpSpPr>
          <a:xfrm>
            <a:off x="417400" y="1877323"/>
            <a:ext cx="2304000" cy="2006944"/>
            <a:chOff x="4359346" y="3831591"/>
            <a:chExt cx="2304000" cy="2006944"/>
          </a:xfrm>
        </p:grpSpPr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id="{14E9B455-D12B-3F4F-950D-22F9812E19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7589391"/>
                </p:ext>
              </p:extLst>
            </p:nvPr>
          </p:nvGraphicFramePr>
          <p:xfrm>
            <a:off x="4359346" y="3831591"/>
            <a:ext cx="2304000" cy="20069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F0F078F-C6E2-024E-9901-91D558500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43345" y="4348592"/>
              <a:ext cx="936002" cy="93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Roboto" panose="02000000000000000000" pitchFamily="2" charset="0"/>
                  <a:ea typeface="Roboto" panose="02000000000000000000" pitchFamily="2" charset="0"/>
                </a:rPr>
                <a:t>87%</a:t>
              </a:r>
            </a:p>
          </p:txBody>
        </p:sp>
      </p:grp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261F8531-5EDB-4A4F-AEC5-A462F0972C9C}"/>
              </a:ext>
            </a:extLst>
          </p:cNvPr>
          <p:cNvSpPr txBox="1">
            <a:spLocks/>
          </p:cNvSpPr>
          <p:nvPr/>
        </p:nvSpPr>
        <p:spPr>
          <a:xfrm>
            <a:off x="8950456" y="1503381"/>
            <a:ext cx="2173461" cy="33118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600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Twitter</a:t>
            </a:r>
            <a:endParaRPr lang="en-US" sz="1333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id="{FF1B616E-E903-FD40-9ABC-20F761A88BCF}"/>
              </a:ext>
            </a:extLst>
          </p:cNvPr>
          <p:cNvSpPr txBox="1">
            <a:spLocks/>
          </p:cNvSpPr>
          <p:nvPr/>
        </p:nvSpPr>
        <p:spPr>
          <a:xfrm>
            <a:off x="4705083" y="5899504"/>
            <a:ext cx="2173461" cy="33118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600" b="1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LinkedIn</a:t>
            </a:r>
            <a:endParaRPr lang="en-US" sz="1333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id="{66CBE42F-B63C-B24C-9483-91A82DB1C9E6}"/>
              </a:ext>
            </a:extLst>
          </p:cNvPr>
          <p:cNvSpPr txBox="1">
            <a:spLocks/>
          </p:cNvSpPr>
          <p:nvPr/>
        </p:nvSpPr>
        <p:spPr>
          <a:xfrm>
            <a:off x="7009083" y="5919391"/>
            <a:ext cx="2173461" cy="3282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Pinterest</a:t>
            </a:r>
            <a:endParaRPr lang="en-US" sz="1333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BEC213-7BA9-914D-9777-1E97F70518AF}"/>
              </a:ext>
            </a:extLst>
          </p:cNvPr>
          <p:cNvSpPr/>
          <p:nvPr/>
        </p:nvSpPr>
        <p:spPr bwMode="auto">
          <a:xfrm>
            <a:off x="512669" y="4009402"/>
            <a:ext cx="3824322" cy="22715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AM/FM Radio has the scale to reach more of these consumers in 7 days vs. any social media platform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25402D2-2DFE-684A-B996-78D09D0CD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C439F792-42A9-8B48-A60A-57E466CE09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396447"/>
              </p:ext>
            </p:extLst>
          </p:nvPr>
        </p:nvGraphicFramePr>
        <p:xfrm>
          <a:off x="4515707" y="1877323"/>
          <a:ext cx="2304000" cy="200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Oval 40">
            <a:extLst>
              <a:ext uri="{FF2B5EF4-FFF2-40B4-BE49-F238E27FC236}">
                <a16:creationId xmlns:a16="http://schemas.microsoft.com/office/drawing/2014/main" id="{79B29572-1F9D-5041-BBA1-95FC3A940D1E}"/>
              </a:ext>
            </a:extLst>
          </p:cNvPr>
          <p:cNvSpPr>
            <a:spLocks noChangeAspect="1"/>
          </p:cNvSpPr>
          <p:nvPr/>
        </p:nvSpPr>
        <p:spPr>
          <a:xfrm>
            <a:off x="5204819" y="2390460"/>
            <a:ext cx="936002" cy="9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35%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265FAE1C-FEFC-164B-B5F6-2B9CFBACAC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1940"/>
              </p:ext>
            </p:extLst>
          </p:nvPr>
        </p:nvGraphicFramePr>
        <p:xfrm>
          <a:off x="6646456" y="1877323"/>
          <a:ext cx="2304000" cy="200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Oval 42">
            <a:extLst>
              <a:ext uri="{FF2B5EF4-FFF2-40B4-BE49-F238E27FC236}">
                <a16:creationId xmlns:a16="http://schemas.microsoft.com/office/drawing/2014/main" id="{EB27D36E-3CBD-0E48-8592-D3FE1F9E0633}"/>
              </a:ext>
            </a:extLst>
          </p:cNvPr>
          <p:cNvSpPr>
            <a:spLocks noChangeAspect="1"/>
          </p:cNvSpPr>
          <p:nvPr/>
        </p:nvSpPr>
        <p:spPr>
          <a:xfrm>
            <a:off x="7363949" y="2390460"/>
            <a:ext cx="936002" cy="93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26%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52481E37-60AE-C14E-BA46-E6905DCEC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144522"/>
              </p:ext>
            </p:extLst>
          </p:nvPr>
        </p:nvGraphicFramePr>
        <p:xfrm>
          <a:off x="9010690" y="1815643"/>
          <a:ext cx="2304000" cy="200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5" name="Oval 44">
            <a:extLst>
              <a:ext uri="{FF2B5EF4-FFF2-40B4-BE49-F238E27FC236}">
                <a16:creationId xmlns:a16="http://schemas.microsoft.com/office/drawing/2014/main" id="{91032B62-FB41-D646-ACEF-8DC0ADF49304}"/>
              </a:ext>
            </a:extLst>
          </p:cNvPr>
          <p:cNvSpPr>
            <a:spLocks noChangeAspect="1"/>
          </p:cNvSpPr>
          <p:nvPr/>
        </p:nvSpPr>
        <p:spPr>
          <a:xfrm>
            <a:off x="9598245" y="2354700"/>
            <a:ext cx="936002" cy="93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13%</a:t>
            </a: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17687C33-687A-1E45-9E49-A477206F1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356740"/>
              </p:ext>
            </p:extLst>
          </p:nvPr>
        </p:nvGraphicFramePr>
        <p:xfrm>
          <a:off x="4635580" y="4107259"/>
          <a:ext cx="2304000" cy="200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7" name="Oval 46">
            <a:extLst>
              <a:ext uri="{FF2B5EF4-FFF2-40B4-BE49-F238E27FC236}">
                <a16:creationId xmlns:a16="http://schemas.microsoft.com/office/drawing/2014/main" id="{0D66A1CD-C2F6-6D4C-8547-8823DA629C85}"/>
              </a:ext>
            </a:extLst>
          </p:cNvPr>
          <p:cNvSpPr>
            <a:spLocks noChangeAspect="1"/>
          </p:cNvSpPr>
          <p:nvPr/>
        </p:nvSpPr>
        <p:spPr>
          <a:xfrm>
            <a:off x="5223135" y="4646316"/>
            <a:ext cx="936002" cy="93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12%</a:t>
            </a:r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80C0FCE6-BFFC-F04E-A93A-5EACF0C90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993107"/>
              </p:ext>
            </p:extLst>
          </p:nvPr>
        </p:nvGraphicFramePr>
        <p:xfrm>
          <a:off x="6939580" y="4097305"/>
          <a:ext cx="2304000" cy="200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9" name="Oval 48">
            <a:extLst>
              <a:ext uri="{FF2B5EF4-FFF2-40B4-BE49-F238E27FC236}">
                <a16:creationId xmlns:a16="http://schemas.microsoft.com/office/drawing/2014/main" id="{F13AFE3F-9183-2345-BC91-D7EAC930C34A}"/>
              </a:ext>
            </a:extLst>
          </p:cNvPr>
          <p:cNvSpPr>
            <a:spLocks noChangeAspect="1"/>
          </p:cNvSpPr>
          <p:nvPr/>
        </p:nvSpPr>
        <p:spPr>
          <a:xfrm>
            <a:off x="7527135" y="4636362"/>
            <a:ext cx="936002" cy="93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11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%</a:t>
            </a:r>
          </a:p>
        </p:txBody>
      </p:sp>
      <p:sp>
        <p:nvSpPr>
          <p:cNvPr id="55" name="Inhaltsplatzhalter 4">
            <a:extLst>
              <a:ext uri="{FF2B5EF4-FFF2-40B4-BE49-F238E27FC236}">
                <a16:creationId xmlns:a16="http://schemas.microsoft.com/office/drawing/2014/main" id="{5E0F6849-38B2-4020-AF31-1B1FC1C50F42}"/>
              </a:ext>
            </a:extLst>
          </p:cNvPr>
          <p:cNvSpPr txBox="1">
            <a:spLocks/>
          </p:cNvSpPr>
          <p:nvPr/>
        </p:nvSpPr>
        <p:spPr>
          <a:xfrm>
            <a:off x="9313083" y="5961007"/>
            <a:ext cx="2173461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Tik Tok</a:t>
            </a:r>
            <a:endParaRPr lang="en-US" sz="1333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318D645F-7B53-4B21-AEF0-6F5378A28B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870302"/>
              </p:ext>
            </p:extLst>
          </p:nvPr>
        </p:nvGraphicFramePr>
        <p:xfrm>
          <a:off x="9182544" y="4089427"/>
          <a:ext cx="2304000" cy="200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7" name="Oval 56">
            <a:extLst>
              <a:ext uri="{FF2B5EF4-FFF2-40B4-BE49-F238E27FC236}">
                <a16:creationId xmlns:a16="http://schemas.microsoft.com/office/drawing/2014/main" id="{71D13900-5A6B-4B37-9E5F-D723512C0C67}"/>
              </a:ext>
            </a:extLst>
          </p:cNvPr>
          <p:cNvSpPr>
            <a:spLocks noChangeAspect="1"/>
          </p:cNvSpPr>
          <p:nvPr/>
        </p:nvSpPr>
        <p:spPr>
          <a:xfrm>
            <a:off x="9770099" y="4628484"/>
            <a:ext cx="936002" cy="936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483AA3-EE9A-4C38-94C9-00B379ABE2B9}"/>
              </a:ext>
            </a:extLst>
          </p:cNvPr>
          <p:cNvSpPr/>
          <p:nvPr/>
        </p:nvSpPr>
        <p:spPr>
          <a:xfrm>
            <a:off x="716962" y="6603733"/>
            <a:ext cx="106365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600" dirty="0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Source: Numeris RTS Canada SPRING 2023 / A18+ / Total Canada / PERSON RESPONSIBLE GROCERY SHOPPING - MYSELF MOST OF THE TIME/* Newspaper / Community Ne</a:t>
            </a:r>
            <a:r>
              <a:rPr lang="en-CA" sz="600" dirty="0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/ Daily Newspaper / Community Newspaper / Magazine / Internet</a:t>
            </a:r>
          </a:p>
        </p:txBody>
      </p:sp>
    </p:spTree>
    <p:extLst>
      <p:ext uri="{BB962C8B-B14F-4D97-AF65-F5344CB8AC3E}">
        <p14:creationId xmlns:p14="http://schemas.microsoft.com/office/powerpoint/2010/main" val="197656144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3A1B69-9406-6F44-8E26-0AC6B806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78% </a:t>
            </a:r>
            <a:r>
              <a:rPr lang="en-US" sz="3200" b="1" dirty="0">
                <a:solidFill>
                  <a:schemeClr val="tx2"/>
                </a:solidFill>
              </a:rPr>
              <a:t>of A18+ that are Principal Grocery Shoppers for the HH avoid ads on the web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6B16C-2591-D84D-835D-B2E673491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23365EE-2732-8C42-906D-613522ECDB39}"/>
              </a:ext>
            </a:extLst>
          </p:cNvPr>
          <p:cNvSpPr/>
          <p:nvPr/>
        </p:nvSpPr>
        <p:spPr bwMode="auto">
          <a:xfrm>
            <a:off x="532330" y="1484274"/>
            <a:ext cx="2939153" cy="48273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 it comes to ad avoidance, ads on AM/FM Radio are least avoided by A18+ that plan to buy a vehicle in the next 12 months.</a:t>
            </a:r>
            <a:br>
              <a:rPr lang="en-US" sz="2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Ads they hear on internet streaming audio services are avoided </a:t>
            </a:r>
            <a:r>
              <a:rPr lang="en-US" sz="20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31%</a:t>
            </a:r>
            <a:r>
              <a:rPr lang="en-US" sz="2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more than ads on AM/FM Radio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5" name="Chart 44">
                <a:extLst>
                  <a:ext uri="{FF2B5EF4-FFF2-40B4-BE49-F238E27FC236}">
                    <a16:creationId xmlns:a16="http://schemas.microsoft.com/office/drawing/2014/main" id="{F854FA61-9CD2-488C-A46D-37E78DC3CED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94368119"/>
                  </p:ext>
                </p:extLst>
              </p:nvPr>
            </p:nvGraphicFramePr>
            <p:xfrm>
              <a:off x="4582007" y="1291847"/>
              <a:ext cx="6291770" cy="499038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5" name="Chart 44">
                <a:extLst>
                  <a:ext uri="{FF2B5EF4-FFF2-40B4-BE49-F238E27FC236}">
                    <a16:creationId xmlns:a16="http://schemas.microsoft.com/office/drawing/2014/main" id="{F854FA61-9CD2-488C-A46D-37E78DC3CE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2007" y="1291847"/>
                <a:ext cx="6291770" cy="4990383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6756F1C-6E3B-4622-8B71-8495287C0EDA}"/>
              </a:ext>
            </a:extLst>
          </p:cNvPr>
          <p:cNvSpPr/>
          <p:nvPr/>
        </p:nvSpPr>
        <p:spPr>
          <a:xfrm>
            <a:off x="716962" y="6603733"/>
            <a:ext cx="106365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600" dirty="0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Source: Numeris RTS Canada SPRING 2023 / A18+ / Total Canada / PERSON RESPONSIBLE GROCERY SHOPPING - MYSELF MOST OF THE TIME/</a:t>
            </a:r>
            <a:r>
              <a:rPr lang="en-US" sz="600" dirty="0" err="1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ALly</a:t>
            </a:r>
            <a:r>
              <a:rPr lang="en-US" sz="600" dirty="0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 Newspaper / Community Ne</a:t>
            </a:r>
            <a:r>
              <a:rPr lang="en-CA" sz="600" dirty="0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/ Daily Newspaper / Community Newspaper / Magazine / Internet</a:t>
            </a:r>
          </a:p>
        </p:txBody>
      </p:sp>
    </p:spTree>
    <p:extLst>
      <p:ext uri="{BB962C8B-B14F-4D97-AF65-F5344CB8AC3E}">
        <p14:creationId xmlns:p14="http://schemas.microsoft.com/office/powerpoint/2010/main" val="8321293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3AF8F-22F6-DC4E-9E4D-ED0E97CD8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Roboto" panose="02000000000000000000" pitchFamily="2" charset="0"/>
              </a:rPr>
              <a:t>Canadians who are Principal Grocery Shoppers for the HH choose AM/FM Radio in the car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Roboto" panose="02000000000000000000" pitchFamily="2" charset="0"/>
              </a:rPr>
              <a:t> – past month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6FD568-0A02-944A-B84C-599F7DB3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AM/FM Radio dominates in car tuning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103804-D55B-BA4A-8A6A-BE965E830AD5}"/>
              </a:ext>
            </a:extLst>
          </p:cNvPr>
          <p:cNvGrpSpPr/>
          <p:nvPr/>
        </p:nvGrpSpPr>
        <p:grpSpPr>
          <a:xfrm>
            <a:off x="2483427" y="2044182"/>
            <a:ext cx="2304000" cy="2006944"/>
            <a:chOff x="2391914" y="1938749"/>
            <a:chExt cx="2304000" cy="2006944"/>
          </a:xfrm>
        </p:grpSpPr>
        <p:graphicFrame>
          <p:nvGraphicFramePr>
            <p:cNvPr id="37" name="Chart 36">
              <a:extLst>
                <a:ext uri="{FF2B5EF4-FFF2-40B4-BE49-F238E27FC236}">
                  <a16:creationId xmlns:a16="http://schemas.microsoft.com/office/drawing/2014/main" id="{19C0595C-3257-6D48-AE3C-10D00D2C71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272965"/>
                </p:ext>
              </p:extLst>
            </p:nvPr>
          </p:nvGraphicFramePr>
          <p:xfrm>
            <a:off x="2391914" y="1938749"/>
            <a:ext cx="2304000" cy="20069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EE00AB-9707-0241-9F5D-845967A3B4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5913" y="2474221"/>
              <a:ext cx="936002" cy="9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Roboto" panose="02000000000000000000" pitchFamily="2" charset="0"/>
                  <a:ea typeface="Roboto" panose="02000000000000000000" pitchFamily="2" charset="0"/>
                </a:rPr>
                <a:t>20</a:t>
              </a:r>
            </a:p>
            <a:p>
              <a:pPr algn="ctr"/>
              <a:r>
                <a:rPr lang="en-US" sz="2000" b="1" dirty="0">
                  <a:latin typeface="Roboto" panose="02000000000000000000" pitchFamily="2" charset="0"/>
                  <a:ea typeface="Roboto" panose="02000000000000000000" pitchFamily="2" charset="0"/>
                </a:rPr>
                <a:t>%</a:t>
              </a:r>
            </a:p>
          </p:txBody>
        </p:sp>
      </p:grp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5C212AD5-A1A1-7B4B-BAD7-19746139A5CA}"/>
              </a:ext>
            </a:extLst>
          </p:cNvPr>
          <p:cNvSpPr txBox="1">
            <a:spLocks/>
          </p:cNvSpPr>
          <p:nvPr/>
        </p:nvSpPr>
        <p:spPr>
          <a:xfrm>
            <a:off x="6603218" y="1682756"/>
            <a:ext cx="2173461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Podcast</a:t>
            </a:r>
            <a:endParaRPr lang="en-US" sz="1333" dirty="0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Inhaltsplatzhalter 4">
            <a:extLst>
              <a:ext uri="{FF2B5EF4-FFF2-40B4-BE49-F238E27FC236}">
                <a16:creationId xmlns:a16="http://schemas.microsoft.com/office/drawing/2014/main" id="{B8E80171-6BA6-C84C-9719-54BE203D8B75}"/>
              </a:ext>
            </a:extLst>
          </p:cNvPr>
          <p:cNvSpPr txBox="1">
            <a:spLocks/>
          </p:cNvSpPr>
          <p:nvPr/>
        </p:nvSpPr>
        <p:spPr>
          <a:xfrm>
            <a:off x="2405715" y="1664328"/>
            <a:ext cx="2342726" cy="3282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6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Owned Music</a:t>
            </a:r>
            <a:endParaRPr lang="en-US" sz="1333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Inhaltsplatzhalter 4">
            <a:extLst>
              <a:ext uri="{FF2B5EF4-FFF2-40B4-BE49-F238E27FC236}">
                <a16:creationId xmlns:a16="http://schemas.microsoft.com/office/drawing/2014/main" id="{AE182C91-7591-5B49-90A9-2106336ECFD8}"/>
              </a:ext>
            </a:extLst>
          </p:cNvPr>
          <p:cNvSpPr txBox="1">
            <a:spLocks/>
          </p:cNvSpPr>
          <p:nvPr/>
        </p:nvSpPr>
        <p:spPr>
          <a:xfrm>
            <a:off x="4173279" y="1600966"/>
            <a:ext cx="2501994" cy="3282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600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SiriusXM</a:t>
            </a:r>
            <a:endParaRPr lang="en-US" sz="1333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Inhaltsplatzhalter 4">
            <a:extLst>
              <a:ext uri="{FF2B5EF4-FFF2-40B4-BE49-F238E27FC236}">
                <a16:creationId xmlns:a16="http://schemas.microsoft.com/office/drawing/2014/main" id="{2BC31D4F-4195-1544-A3BB-6EA0A96E3242}"/>
              </a:ext>
            </a:extLst>
          </p:cNvPr>
          <p:cNvSpPr txBox="1">
            <a:spLocks/>
          </p:cNvSpPr>
          <p:nvPr/>
        </p:nvSpPr>
        <p:spPr>
          <a:xfrm>
            <a:off x="576502" y="1627811"/>
            <a:ext cx="2173461" cy="33118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AM/FM Radio</a:t>
            </a:r>
            <a:endParaRPr lang="en-US" sz="1333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E20341-2B4A-2E44-A043-EE36E1233F2D}"/>
              </a:ext>
            </a:extLst>
          </p:cNvPr>
          <p:cNvGrpSpPr/>
          <p:nvPr/>
        </p:nvGrpSpPr>
        <p:grpSpPr>
          <a:xfrm>
            <a:off x="408156" y="1952892"/>
            <a:ext cx="2304000" cy="2006944"/>
            <a:chOff x="4359346" y="3831591"/>
            <a:chExt cx="2304000" cy="2006944"/>
          </a:xfrm>
        </p:grpSpPr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id="{14E9B455-D12B-3F4F-950D-22F9812E19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9832566"/>
                </p:ext>
              </p:extLst>
            </p:nvPr>
          </p:nvGraphicFramePr>
          <p:xfrm>
            <a:off x="4359346" y="3831591"/>
            <a:ext cx="2304000" cy="20069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F0F078F-C6E2-024E-9901-91D558500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43345" y="4348592"/>
              <a:ext cx="936002" cy="93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Roboto" panose="02000000000000000000" pitchFamily="2" charset="0"/>
                  <a:ea typeface="Roboto" panose="02000000000000000000" pitchFamily="2" charset="0"/>
                </a:rPr>
                <a:t>69%</a:t>
              </a:r>
            </a:p>
          </p:txBody>
        </p:sp>
      </p:grp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261F8531-5EDB-4A4F-AEC5-A462F0972C9C}"/>
              </a:ext>
            </a:extLst>
          </p:cNvPr>
          <p:cNvSpPr txBox="1">
            <a:spLocks/>
          </p:cNvSpPr>
          <p:nvPr/>
        </p:nvSpPr>
        <p:spPr>
          <a:xfrm>
            <a:off x="8737711" y="1512058"/>
            <a:ext cx="2390666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 Free (Paid) Streaming Audio Service </a:t>
            </a:r>
            <a:endParaRPr lang="en-US" sz="1333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id="{FF1B616E-E903-FD40-9ABC-20F761A88BCF}"/>
              </a:ext>
            </a:extLst>
          </p:cNvPr>
          <p:cNvSpPr txBox="1">
            <a:spLocks/>
          </p:cNvSpPr>
          <p:nvPr/>
        </p:nvSpPr>
        <p:spPr>
          <a:xfrm>
            <a:off x="4729293" y="5967771"/>
            <a:ext cx="2173461" cy="3282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600" b="1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HD AM/FM Radio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BEC213-7BA9-914D-9777-1E97F70518AF}"/>
              </a:ext>
            </a:extLst>
          </p:cNvPr>
          <p:cNvSpPr/>
          <p:nvPr/>
        </p:nvSpPr>
        <p:spPr bwMode="auto">
          <a:xfrm>
            <a:off x="475030" y="3998955"/>
            <a:ext cx="3824322" cy="248197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69% </a:t>
            </a:r>
            <a:r>
              <a:rPr lang="en-US" sz="2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A18+ that are Principal Grocery Shoppers for the HH listen most often to OTA AM/FM Radio while in the car. Plus </a:t>
            </a:r>
            <a:r>
              <a:rPr lang="en-US" sz="20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4%</a:t>
            </a:r>
            <a:r>
              <a:rPr lang="en-US" sz="2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are listening via HD Radio and </a:t>
            </a:r>
            <a:r>
              <a:rPr lang="en-US" sz="20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3%</a:t>
            </a:r>
            <a:r>
              <a:rPr lang="en-US" sz="2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via streaming.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25402D2-2DFE-684A-B996-78D09D0CD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C439F792-42A9-8B48-A60A-57E466CE09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048119"/>
              </p:ext>
            </p:extLst>
          </p:nvPr>
        </p:nvGraphicFramePr>
        <p:xfrm>
          <a:off x="4430566" y="1968790"/>
          <a:ext cx="2304000" cy="200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Oval 40">
            <a:extLst>
              <a:ext uri="{FF2B5EF4-FFF2-40B4-BE49-F238E27FC236}">
                <a16:creationId xmlns:a16="http://schemas.microsoft.com/office/drawing/2014/main" id="{79B29572-1F9D-5041-BBA1-95FC3A940D1E}"/>
              </a:ext>
            </a:extLst>
          </p:cNvPr>
          <p:cNvSpPr>
            <a:spLocks noChangeAspect="1"/>
          </p:cNvSpPr>
          <p:nvPr/>
        </p:nvSpPr>
        <p:spPr>
          <a:xfrm>
            <a:off x="5119678" y="2481927"/>
            <a:ext cx="936002" cy="9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11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%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265FAE1C-FEFC-164B-B5F6-2B9CFBACAC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472448"/>
              </p:ext>
            </p:extLst>
          </p:nvPr>
        </p:nvGraphicFramePr>
        <p:xfrm>
          <a:off x="6493004" y="1970230"/>
          <a:ext cx="2304000" cy="200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Oval 42">
            <a:extLst>
              <a:ext uri="{FF2B5EF4-FFF2-40B4-BE49-F238E27FC236}">
                <a16:creationId xmlns:a16="http://schemas.microsoft.com/office/drawing/2014/main" id="{EB27D36E-3CBD-0E48-8592-D3FE1F9E0633}"/>
              </a:ext>
            </a:extLst>
          </p:cNvPr>
          <p:cNvSpPr>
            <a:spLocks noChangeAspect="1"/>
          </p:cNvSpPr>
          <p:nvPr/>
        </p:nvSpPr>
        <p:spPr>
          <a:xfrm>
            <a:off x="7182116" y="2487231"/>
            <a:ext cx="936002" cy="93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%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52481E37-60AE-C14E-BA46-E6905DCEC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338438"/>
              </p:ext>
            </p:extLst>
          </p:nvPr>
        </p:nvGraphicFramePr>
        <p:xfrm>
          <a:off x="8791289" y="1867165"/>
          <a:ext cx="2304000" cy="200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5" name="Oval 44">
            <a:extLst>
              <a:ext uri="{FF2B5EF4-FFF2-40B4-BE49-F238E27FC236}">
                <a16:creationId xmlns:a16="http://schemas.microsoft.com/office/drawing/2014/main" id="{91032B62-FB41-D646-ACEF-8DC0ADF49304}"/>
              </a:ext>
            </a:extLst>
          </p:cNvPr>
          <p:cNvSpPr>
            <a:spLocks noChangeAspect="1"/>
          </p:cNvSpPr>
          <p:nvPr/>
        </p:nvSpPr>
        <p:spPr>
          <a:xfrm>
            <a:off x="9378844" y="2406222"/>
            <a:ext cx="936002" cy="93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%</a:t>
            </a: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17687C33-687A-1E45-9E49-A477206F1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796492"/>
              </p:ext>
            </p:extLst>
          </p:nvPr>
        </p:nvGraphicFramePr>
        <p:xfrm>
          <a:off x="4621227" y="4110306"/>
          <a:ext cx="2304000" cy="200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7" name="Oval 46">
            <a:extLst>
              <a:ext uri="{FF2B5EF4-FFF2-40B4-BE49-F238E27FC236}">
                <a16:creationId xmlns:a16="http://schemas.microsoft.com/office/drawing/2014/main" id="{0D66A1CD-C2F6-6D4C-8547-8823DA629C85}"/>
              </a:ext>
            </a:extLst>
          </p:cNvPr>
          <p:cNvSpPr>
            <a:spLocks noChangeAspect="1"/>
          </p:cNvSpPr>
          <p:nvPr/>
        </p:nvSpPr>
        <p:spPr>
          <a:xfrm>
            <a:off x="5208782" y="4649363"/>
            <a:ext cx="936002" cy="93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78C979-4E60-4054-BA67-1A2BD6D598D4}"/>
              </a:ext>
            </a:extLst>
          </p:cNvPr>
          <p:cNvSpPr/>
          <p:nvPr/>
        </p:nvSpPr>
        <p:spPr>
          <a:xfrm>
            <a:off x="716962" y="6603733"/>
            <a:ext cx="106365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600" dirty="0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Source: Numeris RTS Canada SPRING 2023 / A18+ / Total Canada / PERSON RESPONSIBLE GROCERY SHOPPING - MYSELF MOST OF THE TIME/*Newspaper / Community Ne</a:t>
            </a:r>
            <a:r>
              <a:rPr lang="en-CA" sz="600" dirty="0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/ Daily Newspaper / Community Newspaper / Magazine / Internet</a:t>
            </a: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id="{7C58336A-490F-4088-B5D2-A262C9293366}"/>
              </a:ext>
            </a:extLst>
          </p:cNvPr>
          <p:cNvSpPr txBox="1">
            <a:spLocks/>
          </p:cNvSpPr>
          <p:nvPr/>
        </p:nvSpPr>
        <p:spPr>
          <a:xfrm>
            <a:off x="6817933" y="5960101"/>
            <a:ext cx="2304000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 Supported Streaming Audio Service</a:t>
            </a:r>
            <a:endParaRPr lang="en-US" sz="1333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52B3F69F-70B6-449D-AC9C-77E7B49BD1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23463"/>
              </p:ext>
            </p:extLst>
          </p:nvPr>
        </p:nvGraphicFramePr>
        <p:xfrm>
          <a:off x="6687394" y="4021233"/>
          <a:ext cx="2304000" cy="200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8962B35E-AA52-44D4-AE1D-E17616292067}"/>
              </a:ext>
            </a:extLst>
          </p:cNvPr>
          <p:cNvSpPr>
            <a:spLocks noChangeAspect="1"/>
          </p:cNvSpPr>
          <p:nvPr/>
        </p:nvSpPr>
        <p:spPr>
          <a:xfrm>
            <a:off x="7274949" y="4560290"/>
            <a:ext cx="936002" cy="93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%</a:t>
            </a:r>
          </a:p>
        </p:txBody>
      </p:sp>
      <p:sp>
        <p:nvSpPr>
          <p:cNvPr id="35" name="Inhaltsplatzhalter 4">
            <a:extLst>
              <a:ext uri="{FF2B5EF4-FFF2-40B4-BE49-F238E27FC236}">
                <a16:creationId xmlns:a16="http://schemas.microsoft.com/office/drawing/2014/main" id="{DD2C88B2-FA90-4E9C-93D6-F7960D17C958}"/>
              </a:ext>
            </a:extLst>
          </p:cNvPr>
          <p:cNvSpPr txBox="1">
            <a:spLocks/>
          </p:cNvSpPr>
          <p:nvPr/>
        </p:nvSpPr>
        <p:spPr>
          <a:xfrm>
            <a:off x="9099460" y="5925711"/>
            <a:ext cx="2173461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AM/FM Radio Streaming</a:t>
            </a:r>
            <a:endParaRPr lang="en-US" sz="1333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FEAAFFAE-510B-4D3E-8A16-70DD0CADB8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268746"/>
              </p:ext>
            </p:extLst>
          </p:nvPr>
        </p:nvGraphicFramePr>
        <p:xfrm>
          <a:off x="8968921" y="3963117"/>
          <a:ext cx="2304000" cy="200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8" name="Oval 37">
            <a:extLst>
              <a:ext uri="{FF2B5EF4-FFF2-40B4-BE49-F238E27FC236}">
                <a16:creationId xmlns:a16="http://schemas.microsoft.com/office/drawing/2014/main" id="{D8468C16-F845-495C-9984-7FA1F82384B9}"/>
              </a:ext>
            </a:extLst>
          </p:cNvPr>
          <p:cNvSpPr>
            <a:spLocks noChangeAspect="1"/>
          </p:cNvSpPr>
          <p:nvPr/>
        </p:nvSpPr>
        <p:spPr>
          <a:xfrm>
            <a:off x="9556476" y="4525900"/>
            <a:ext cx="936002" cy="93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7587776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5BE591-6CFF-0242-A316-6C6813A4A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3605" y="988817"/>
            <a:ext cx="10460661" cy="4520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1"/>
                </a:solidFill>
                <a:latin typeface="Roboto" panose="02000000000000000000" pitchFamily="2" charset="0"/>
              </a:rPr>
              <a:t>74% </a:t>
            </a:r>
            <a:r>
              <a:rPr lang="en-US" sz="1400" dirty="0">
                <a:solidFill>
                  <a:schemeClr val="tx2"/>
                </a:solidFill>
                <a:latin typeface="Roboto" panose="02000000000000000000" pitchFamily="2" charset="0"/>
              </a:rPr>
              <a:t>of A18+ that are Principal Grocery Shoppers for the HH listen to AM/FM Radio when they are “out and about”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2"/>
                </a:solidFill>
                <a:latin typeface="Roboto" panose="02000000000000000000" pitchFamily="2" charset="0"/>
              </a:rPr>
              <a:t>and shopping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3A1B69-9406-6F44-8E26-0AC6B806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87" y="328306"/>
            <a:ext cx="11157817" cy="66051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They are active AM/FM Radio listeners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6B16C-2591-D84D-835D-B2E673491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86962-AAD1-0D43-944C-428CB7499BD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23365EE-2732-8C42-906D-613522ECDB39}"/>
              </a:ext>
            </a:extLst>
          </p:cNvPr>
          <p:cNvSpPr/>
          <p:nvPr/>
        </p:nvSpPr>
        <p:spPr bwMode="auto">
          <a:xfrm>
            <a:off x="5432938" y="1646865"/>
            <a:ext cx="6049617" cy="15487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A18+ that are Principal Grocery Shoppers for the HH spend </a:t>
            </a:r>
            <a:r>
              <a:rPr lang="en-US" sz="2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19%</a:t>
            </a:r>
            <a:r>
              <a:rPr lang="en-US" sz="2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of their media time* with AM/FM Radio, and when they are ”out and about” they are engaged AM/FM Radio listeners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3A286D-3F97-7947-9ED2-FBA18839C547}"/>
              </a:ext>
            </a:extLst>
          </p:cNvPr>
          <p:cNvGrpSpPr>
            <a:grpSpLocks noChangeAspect="1"/>
          </p:cNvGrpSpPr>
          <p:nvPr/>
        </p:nvGrpSpPr>
        <p:grpSpPr>
          <a:xfrm>
            <a:off x="5107013" y="3376552"/>
            <a:ext cx="1584000" cy="1584000"/>
            <a:chOff x="5713381" y="3517717"/>
            <a:chExt cx="1394298" cy="1394298"/>
          </a:xfrm>
        </p:grpSpPr>
        <p:pic>
          <p:nvPicPr>
            <p:cNvPr id="13" name="Graphic 12" descr="Stopwatch 75% with solid fill">
              <a:extLst>
                <a:ext uri="{FF2B5EF4-FFF2-40B4-BE49-F238E27FC236}">
                  <a16:creationId xmlns:a16="http://schemas.microsoft.com/office/drawing/2014/main" id="{6EA7672A-3C31-B248-935D-A5AC80000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13381" y="3517717"/>
              <a:ext cx="1394298" cy="1394298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E9D40DD-F84C-2C4D-95C3-8078C3C304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9245" y="3978912"/>
              <a:ext cx="612000" cy="61394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1CBF28A-8556-6245-B968-860E1CB4528A}"/>
              </a:ext>
            </a:extLst>
          </p:cNvPr>
          <p:cNvGrpSpPr>
            <a:grpSpLocks noChangeAspect="1"/>
          </p:cNvGrpSpPr>
          <p:nvPr/>
        </p:nvGrpSpPr>
        <p:grpSpPr>
          <a:xfrm>
            <a:off x="6395142" y="3376552"/>
            <a:ext cx="1584000" cy="1584000"/>
            <a:chOff x="5713381" y="3517717"/>
            <a:chExt cx="1394298" cy="1394298"/>
          </a:xfrm>
        </p:grpSpPr>
        <p:pic>
          <p:nvPicPr>
            <p:cNvPr id="57" name="Graphic 56" descr="Stopwatch 75% with solid fill">
              <a:extLst>
                <a:ext uri="{FF2B5EF4-FFF2-40B4-BE49-F238E27FC236}">
                  <a16:creationId xmlns:a16="http://schemas.microsoft.com/office/drawing/2014/main" id="{F57B1075-DDB4-0F42-88B8-9DF8F2E8E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13381" y="3517717"/>
              <a:ext cx="1394298" cy="1394298"/>
            </a:xfrm>
            <a:prstGeom prst="rect">
              <a:avLst/>
            </a:prstGeom>
          </p:spPr>
        </p:pic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E5779E4-EF6F-DB4A-B58E-FA963A8043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9245" y="3978912"/>
              <a:ext cx="612000" cy="61394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5B7B550-230E-B346-850D-3E93361B6CBC}"/>
              </a:ext>
            </a:extLst>
          </p:cNvPr>
          <p:cNvGrpSpPr>
            <a:grpSpLocks noChangeAspect="1"/>
          </p:cNvGrpSpPr>
          <p:nvPr/>
        </p:nvGrpSpPr>
        <p:grpSpPr>
          <a:xfrm>
            <a:off x="7683271" y="3376552"/>
            <a:ext cx="1584000" cy="1584000"/>
            <a:chOff x="5713381" y="3517717"/>
            <a:chExt cx="1394298" cy="1394298"/>
          </a:xfrm>
          <a:solidFill>
            <a:schemeClr val="accent3"/>
          </a:solidFill>
        </p:grpSpPr>
        <p:pic>
          <p:nvPicPr>
            <p:cNvPr id="60" name="Graphic 59" descr="Stopwatch 75% with solid fill">
              <a:extLst>
                <a:ext uri="{FF2B5EF4-FFF2-40B4-BE49-F238E27FC236}">
                  <a16:creationId xmlns:a16="http://schemas.microsoft.com/office/drawing/2014/main" id="{ED7EE3F9-B490-9D4C-9F15-06CD4F298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13381" y="3517717"/>
              <a:ext cx="1394298" cy="1394298"/>
            </a:xfrm>
            <a:prstGeom prst="rect">
              <a:avLst/>
            </a:prstGeom>
          </p:spPr>
        </p:pic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45E49F9-8192-884D-9602-E359157CE1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9245" y="3978912"/>
              <a:ext cx="612000" cy="61394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7137617-4DBD-CF42-8A05-4879E5BAD6C7}"/>
              </a:ext>
            </a:extLst>
          </p:cNvPr>
          <p:cNvGrpSpPr>
            <a:grpSpLocks noChangeAspect="1"/>
          </p:cNvGrpSpPr>
          <p:nvPr/>
        </p:nvGrpSpPr>
        <p:grpSpPr>
          <a:xfrm>
            <a:off x="8971400" y="3376552"/>
            <a:ext cx="1584000" cy="1584000"/>
            <a:chOff x="5713381" y="3517717"/>
            <a:chExt cx="1394298" cy="1394298"/>
          </a:xfrm>
          <a:solidFill>
            <a:schemeClr val="accent4"/>
          </a:solidFill>
        </p:grpSpPr>
        <p:pic>
          <p:nvPicPr>
            <p:cNvPr id="63" name="Graphic 62" descr="Stopwatch 75% with solid fill">
              <a:extLst>
                <a:ext uri="{FF2B5EF4-FFF2-40B4-BE49-F238E27FC236}">
                  <a16:creationId xmlns:a16="http://schemas.microsoft.com/office/drawing/2014/main" id="{C2921D0B-47EA-C047-9C6B-8042D7392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13381" y="3517717"/>
              <a:ext cx="1394298" cy="1394298"/>
            </a:xfrm>
            <a:prstGeom prst="rect">
              <a:avLst/>
            </a:prstGeom>
          </p:spPr>
        </p:pic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405ABB6-4A3F-F84B-8D56-8A1F6525C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9245" y="3978912"/>
              <a:ext cx="612000" cy="61394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FE7CA09-C4C0-344C-8233-9EAF0F1B438A}"/>
              </a:ext>
            </a:extLst>
          </p:cNvPr>
          <p:cNvGrpSpPr>
            <a:grpSpLocks noChangeAspect="1"/>
          </p:cNvGrpSpPr>
          <p:nvPr/>
        </p:nvGrpSpPr>
        <p:grpSpPr>
          <a:xfrm>
            <a:off x="10259528" y="3376552"/>
            <a:ext cx="1584000" cy="1584000"/>
            <a:chOff x="5713381" y="3517717"/>
            <a:chExt cx="1394298" cy="1394298"/>
          </a:xfrm>
          <a:solidFill>
            <a:schemeClr val="accent5"/>
          </a:solidFill>
        </p:grpSpPr>
        <p:pic>
          <p:nvPicPr>
            <p:cNvPr id="94" name="Graphic 93" descr="Stopwatch 75% with solid fill">
              <a:extLst>
                <a:ext uri="{FF2B5EF4-FFF2-40B4-BE49-F238E27FC236}">
                  <a16:creationId xmlns:a16="http://schemas.microsoft.com/office/drawing/2014/main" id="{E99BA863-F97E-254A-9312-91A5289C3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713381" y="3517717"/>
              <a:ext cx="1394298" cy="1394298"/>
            </a:xfrm>
            <a:prstGeom prst="rect">
              <a:avLst/>
            </a:prstGeom>
          </p:spPr>
        </p:pic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866535-4A25-F140-A452-FABBEACC4A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9245" y="3978912"/>
              <a:ext cx="612000" cy="61394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01" name="Inhaltsplatzhalter 4">
            <a:extLst>
              <a:ext uri="{FF2B5EF4-FFF2-40B4-BE49-F238E27FC236}">
                <a16:creationId xmlns:a16="http://schemas.microsoft.com/office/drawing/2014/main" id="{E11FF376-AB61-CF49-ACDD-4561AB31B325}"/>
              </a:ext>
            </a:extLst>
          </p:cNvPr>
          <p:cNvSpPr txBox="1">
            <a:spLocks/>
          </p:cNvSpPr>
          <p:nvPr/>
        </p:nvSpPr>
        <p:spPr>
          <a:xfrm>
            <a:off x="4873450" y="4941124"/>
            <a:ext cx="2173461" cy="2215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AM/FM Radio</a:t>
            </a:r>
            <a:endParaRPr lang="en-US" sz="1333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64DB68-84DA-7B4D-B591-1C9177F54BBB}"/>
              </a:ext>
            </a:extLst>
          </p:cNvPr>
          <p:cNvSpPr txBox="1"/>
          <p:nvPr/>
        </p:nvSpPr>
        <p:spPr>
          <a:xfrm>
            <a:off x="5581460" y="3972232"/>
            <a:ext cx="6351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32.5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min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09A7C60-3847-EB47-A644-700D0BFCB032}"/>
              </a:ext>
            </a:extLst>
          </p:cNvPr>
          <p:cNvSpPr txBox="1"/>
          <p:nvPr/>
        </p:nvSpPr>
        <p:spPr>
          <a:xfrm>
            <a:off x="6883175" y="3972232"/>
            <a:ext cx="6351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32.7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min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1A312AC-FA5E-D449-8ACC-B3921A15253D}"/>
              </a:ext>
            </a:extLst>
          </p:cNvPr>
          <p:cNvSpPr txBox="1"/>
          <p:nvPr/>
        </p:nvSpPr>
        <p:spPr>
          <a:xfrm>
            <a:off x="8140192" y="3972232"/>
            <a:ext cx="6351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43.6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min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A0D94E0-DD9A-CF40-B0B6-CC3F45399630}"/>
              </a:ext>
            </a:extLst>
          </p:cNvPr>
          <p:cNvSpPr txBox="1"/>
          <p:nvPr/>
        </p:nvSpPr>
        <p:spPr>
          <a:xfrm>
            <a:off x="9448136" y="3972232"/>
            <a:ext cx="6351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39.7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min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E4E4194-B8C7-8E41-A67A-8A401051AD9A}"/>
              </a:ext>
            </a:extLst>
          </p:cNvPr>
          <p:cNvSpPr txBox="1"/>
          <p:nvPr/>
        </p:nvSpPr>
        <p:spPr>
          <a:xfrm>
            <a:off x="10727970" y="3972232"/>
            <a:ext cx="6351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47.6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min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6" name="Inhaltsplatzhalter 4">
            <a:extLst>
              <a:ext uri="{FF2B5EF4-FFF2-40B4-BE49-F238E27FC236}">
                <a16:creationId xmlns:a16="http://schemas.microsoft.com/office/drawing/2014/main" id="{B47CF548-86C8-B744-A3C9-6CDB28A4DFF5}"/>
              </a:ext>
            </a:extLst>
          </p:cNvPr>
          <p:cNvSpPr txBox="1">
            <a:spLocks/>
          </p:cNvSpPr>
          <p:nvPr/>
        </p:nvSpPr>
        <p:spPr>
          <a:xfrm>
            <a:off x="6113996" y="4928806"/>
            <a:ext cx="2173461" cy="2215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Outdoor</a:t>
            </a:r>
            <a:endParaRPr lang="en-US" sz="1333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7" name="Inhaltsplatzhalter 4">
            <a:extLst>
              <a:ext uri="{FF2B5EF4-FFF2-40B4-BE49-F238E27FC236}">
                <a16:creationId xmlns:a16="http://schemas.microsoft.com/office/drawing/2014/main" id="{1B6DE593-8E6D-D643-AD26-3D0DD782B658}"/>
              </a:ext>
            </a:extLst>
          </p:cNvPr>
          <p:cNvSpPr txBox="1">
            <a:spLocks/>
          </p:cNvSpPr>
          <p:nvPr/>
        </p:nvSpPr>
        <p:spPr>
          <a:xfrm>
            <a:off x="7445623" y="4928806"/>
            <a:ext cx="2173461" cy="2215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Magazine</a:t>
            </a:r>
            <a:endParaRPr lang="en-US" sz="1333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8" name="Inhaltsplatzhalter 4">
            <a:extLst>
              <a:ext uri="{FF2B5EF4-FFF2-40B4-BE49-F238E27FC236}">
                <a16:creationId xmlns:a16="http://schemas.microsoft.com/office/drawing/2014/main" id="{47B1518A-E69B-AD43-9AE4-6ACE7948DAC8}"/>
              </a:ext>
            </a:extLst>
          </p:cNvPr>
          <p:cNvSpPr txBox="1">
            <a:spLocks/>
          </p:cNvSpPr>
          <p:nvPr/>
        </p:nvSpPr>
        <p:spPr>
          <a:xfrm>
            <a:off x="8670665" y="4928806"/>
            <a:ext cx="2173461" cy="2215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Internet</a:t>
            </a:r>
            <a:endParaRPr lang="en-US" sz="1333" dirty="0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9" name="Inhaltsplatzhalter 4">
            <a:extLst>
              <a:ext uri="{FF2B5EF4-FFF2-40B4-BE49-F238E27FC236}">
                <a16:creationId xmlns:a16="http://schemas.microsoft.com/office/drawing/2014/main" id="{44FC5457-84E7-A54B-B942-F75CD16E20C0}"/>
              </a:ext>
            </a:extLst>
          </p:cNvPr>
          <p:cNvSpPr txBox="1">
            <a:spLocks/>
          </p:cNvSpPr>
          <p:nvPr/>
        </p:nvSpPr>
        <p:spPr>
          <a:xfrm>
            <a:off x="10076658" y="4904415"/>
            <a:ext cx="2173461" cy="2215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Newspaper</a:t>
            </a:r>
            <a:endParaRPr lang="en-US" sz="1333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12D773E-7386-0147-9C87-E1783ED7D6D9}"/>
              </a:ext>
            </a:extLst>
          </p:cNvPr>
          <p:cNvSpPr/>
          <p:nvPr/>
        </p:nvSpPr>
        <p:spPr bwMode="auto">
          <a:xfrm>
            <a:off x="5545376" y="5426624"/>
            <a:ext cx="6049617" cy="8287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They hear ads on AM/FM Radio close to the time they are making a purchase – Recency Theory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6" name="Chart 95">
                <a:extLst>
                  <a:ext uri="{FF2B5EF4-FFF2-40B4-BE49-F238E27FC236}">
                    <a16:creationId xmlns:a16="http://schemas.microsoft.com/office/drawing/2014/main" id="{823749F3-76F6-4AE0-A0A4-55839ADCDC8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15917975"/>
                  </p:ext>
                </p:extLst>
              </p:nvPr>
            </p:nvGraphicFramePr>
            <p:xfrm>
              <a:off x="833466" y="1808504"/>
              <a:ext cx="3705161" cy="452695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3"/>
              </a:graphicData>
            </a:graphic>
          </p:graphicFrame>
        </mc:Choice>
        <mc:Fallback xmlns="">
          <p:pic>
            <p:nvPicPr>
              <p:cNvPr id="96" name="Chart 95">
                <a:extLst>
                  <a:ext uri="{FF2B5EF4-FFF2-40B4-BE49-F238E27FC236}">
                    <a16:creationId xmlns:a16="http://schemas.microsoft.com/office/drawing/2014/main" id="{823749F3-76F6-4AE0-A0A4-55839ADCDC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3466" y="1808504"/>
                <a:ext cx="3705161" cy="4526959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B7980EC8-23EB-4B5C-80DF-236D362EA8BA}"/>
              </a:ext>
            </a:extLst>
          </p:cNvPr>
          <p:cNvSpPr/>
          <p:nvPr/>
        </p:nvSpPr>
        <p:spPr>
          <a:xfrm>
            <a:off x="716962" y="6603733"/>
            <a:ext cx="106365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600" dirty="0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Source: Numeris RTS Canada SPRING 2023 / A18+ / Total Canada / PERSON RESPONSIBLE GROCERY SHOPPING - MYSELF MOST OF THE TIME/</a:t>
            </a:r>
            <a:r>
              <a:rPr lang="en-US" sz="600" dirty="0" err="1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ALly</a:t>
            </a:r>
            <a:r>
              <a:rPr lang="en-US" sz="600" dirty="0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 Newspaper / Community Ne</a:t>
            </a:r>
            <a:r>
              <a:rPr lang="en-CA" sz="600" dirty="0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/ Daily Newspaper / Community Newspaper / Magazine / Internet</a:t>
            </a:r>
          </a:p>
        </p:txBody>
      </p:sp>
    </p:spTree>
    <p:extLst>
      <p:ext uri="{BB962C8B-B14F-4D97-AF65-F5344CB8AC3E}">
        <p14:creationId xmlns:p14="http://schemas.microsoft.com/office/powerpoint/2010/main" val="35749431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Canadians who are Principal Grocery Shoppers for the HH pay attention to ads on AM/FM Radio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36A557C-FA5F-A44B-A781-C1510A66E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86962-AAD1-0D43-944C-428CB7499BDC}" type="slidenum">
              <a:rPr lang="en-US" smtClean="0">
                <a:solidFill>
                  <a:schemeClr val="tx2"/>
                </a:solidFill>
              </a:rPr>
              <a:pPr/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EE166FBC-D575-E640-901A-F2F011EB5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710973"/>
              </p:ext>
            </p:extLst>
          </p:nvPr>
        </p:nvGraphicFramePr>
        <p:xfrm>
          <a:off x="494838" y="3273586"/>
          <a:ext cx="560116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657">
                  <a:extLst>
                    <a:ext uri="{9D8B030D-6E8A-4147-A177-3AD203B41FA5}">
                      <a16:colId xmlns:a16="http://schemas.microsoft.com/office/drawing/2014/main" val="2058881901"/>
                    </a:ext>
                  </a:extLst>
                </a:gridCol>
                <a:gridCol w="972657">
                  <a:extLst>
                    <a:ext uri="{9D8B030D-6E8A-4147-A177-3AD203B41FA5}">
                      <a16:colId xmlns:a16="http://schemas.microsoft.com/office/drawing/2014/main" val="3116401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Canadians 18+ that are Principal Grocery Shoppers for the HH in the past year who have heard an AM/FM Radio Commercial, are more likely motivated to…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Later that same day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Later that same week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More than a week later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7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Do a general internet/ online search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98i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103i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95i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779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To make a purchase</a:t>
                      </a:r>
                      <a:endParaRPr lang="en-US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96i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102i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97i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77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To tell someone about it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98i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98i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88i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77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Visit a specific website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103i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101i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93i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409742"/>
                  </a:ext>
                </a:extLst>
              </a:tr>
              <a:tr h="28877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Visit a store/ business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98i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108i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98i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7737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F1287C7-733D-4044-91C6-A96B5386D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67475"/>
              </p:ext>
            </p:extLst>
          </p:nvPr>
        </p:nvGraphicFramePr>
        <p:xfrm>
          <a:off x="6229630" y="3273586"/>
          <a:ext cx="5601162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657">
                  <a:extLst>
                    <a:ext uri="{9D8B030D-6E8A-4147-A177-3AD203B41FA5}">
                      <a16:colId xmlns:a16="http://schemas.microsoft.com/office/drawing/2014/main" val="2058881901"/>
                    </a:ext>
                  </a:extLst>
                </a:gridCol>
                <a:gridCol w="972657">
                  <a:extLst>
                    <a:ext uri="{9D8B030D-6E8A-4147-A177-3AD203B41FA5}">
                      <a16:colId xmlns:a16="http://schemas.microsoft.com/office/drawing/2014/main" val="3116401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Canadians 18+ that are Principal Grocery Shoppers for the HH in the past year who have heard a local on-air host discussion are more likely motivated to…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Later that same day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Later that same week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More than a week later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7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Visit a specific website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109i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108i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97i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779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Attend an Event</a:t>
                      </a:r>
                      <a:endParaRPr lang="en-US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82i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107i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77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Visit a store/ business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104i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108i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195766D-C1D3-2449-BAA9-A795AC281474}"/>
              </a:ext>
            </a:extLst>
          </p:cNvPr>
          <p:cNvSpPr/>
          <p:nvPr/>
        </p:nvSpPr>
        <p:spPr bwMode="auto">
          <a:xfrm>
            <a:off x="494838" y="1557020"/>
            <a:ext cx="11322791" cy="15487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A18+ that are Principal Grocery Shoppers for the HH are responsive to commercials and on-air hosts’ chatter about products and services, over indexing vs. the general population when it comes to taking action.  Even a week after hearing an ad they can be motivated to respond to an advertiser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BE2A23-6B25-4F9B-A434-D25124F4D6FD}"/>
              </a:ext>
            </a:extLst>
          </p:cNvPr>
          <p:cNvSpPr/>
          <p:nvPr/>
        </p:nvSpPr>
        <p:spPr>
          <a:xfrm>
            <a:off x="716962" y="6603733"/>
            <a:ext cx="106365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600" dirty="0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Source: Numeris RTS Canada SPRING 2023 / A18+ / Total Canada / PERSON RESPONSIBLE GROCERY SHOPPING - MYSELF MOST OF THE TIME/* Newspaper / Community Ne</a:t>
            </a:r>
            <a:r>
              <a:rPr lang="en-CA" sz="600" dirty="0">
                <a:solidFill>
                  <a:schemeClr val="tx2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/ Daily Newspaper / Community Newspaper / Magazine / Internet</a:t>
            </a:r>
          </a:p>
        </p:txBody>
      </p:sp>
    </p:spTree>
    <p:extLst>
      <p:ext uri="{BB962C8B-B14F-4D97-AF65-F5344CB8AC3E}">
        <p14:creationId xmlns:p14="http://schemas.microsoft.com/office/powerpoint/2010/main" val="324735659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RC202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0B6F4"/>
      </a:accent1>
      <a:accent2>
        <a:srgbClr val="3972BA"/>
      </a:accent2>
      <a:accent3>
        <a:srgbClr val="9F52D0"/>
      </a:accent3>
      <a:accent4>
        <a:srgbClr val="D54097"/>
      </a:accent4>
      <a:accent5>
        <a:srgbClr val="D22127"/>
      </a:accent5>
      <a:accent6>
        <a:srgbClr val="F08217"/>
      </a:accent6>
      <a:hlink>
        <a:srgbClr val="0563C1"/>
      </a:hlink>
      <a:folHlink>
        <a:srgbClr val="954F72"/>
      </a:folHlink>
    </a:clrScheme>
    <a:fontScheme name="Custom 1">
      <a:majorFont>
        <a:latin typeface="Proxima Nova Rg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 pagers_2021.potx  -  Read-Only" id="{2CB14A4D-D390-4247-89A7-DDEC4E2C370D}" vid="{77B5A5C5-9263-44C3-B582-6B04D6B2260A}"/>
    </a:ext>
  </a:extLst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12B5F3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Custom 1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12B5F3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7730</TotalTime>
  <Words>1390</Words>
  <Application>Microsoft Office PowerPoint</Application>
  <PresentationFormat>Widescreen</PresentationFormat>
  <Paragraphs>198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Proxima Nova</vt:lpstr>
      <vt:lpstr>Roboto</vt:lpstr>
      <vt:lpstr>Wingdings</vt:lpstr>
      <vt:lpstr>Office Theme</vt:lpstr>
      <vt:lpstr>3_Office Theme</vt:lpstr>
      <vt:lpstr>4_Office Theme</vt:lpstr>
      <vt:lpstr>PowerPoint Presentation</vt:lpstr>
      <vt:lpstr>Principal Grocery Shoppers for the HH </vt:lpstr>
      <vt:lpstr>AM/FM Radio reaches 87% of those who are the principal grocery shopper for their HH </vt:lpstr>
      <vt:lpstr>Radio vs. Digital Platform Reach </vt:lpstr>
      <vt:lpstr>78% of A18+ that are Principal Grocery Shoppers for the HH avoid ads on the web</vt:lpstr>
      <vt:lpstr>AM/FM Radio dominates in car tuning</vt:lpstr>
      <vt:lpstr>They are active AM/FM Radio listeners</vt:lpstr>
      <vt:lpstr>Canadians who are Principal Grocery Shoppers for the HH pay attention to ads on AM/FM Radio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CONNECTS WITH PEOPLE WITH PRIDE IN THEIR HOMES</dc:title>
  <dc:creator>Caroline Gianias</dc:creator>
  <cp:lastModifiedBy>Lisa Dillon</cp:lastModifiedBy>
  <cp:revision>601</cp:revision>
  <cp:lastPrinted>2021-01-20T22:03:57Z</cp:lastPrinted>
  <dcterms:created xsi:type="dcterms:W3CDTF">2020-11-20T18:03:28Z</dcterms:created>
  <dcterms:modified xsi:type="dcterms:W3CDTF">2023-06-20T14:00:08Z</dcterms:modified>
</cp:coreProperties>
</file>